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3581400"/>
            <a:ext cx="4565104" cy="2133600"/>
          </a:xfrm>
        </p:spPr>
        <p:txBody>
          <a:bodyPr/>
          <a:lstStyle/>
          <a:p>
            <a:r>
              <a:rPr lang="sv-SE" dirty="0" smtClean="0"/>
              <a:t>Varför behöver vi politik?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279m997dpfwgl.cloudfront.net/wp/2015/04/0430_riots-baltimore-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5" r="16370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när vi människor tycker att saker är orättvisa blir vi ju förbannade.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nformazione.it/pruploads/19d2f57d-162d-482b-8126-f822be00c522/5.%20Girl%20stealing%20meat%20in%20her%20bag%20in%20supermark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" b="3572"/>
          <a:stretch/>
        </p:blipFill>
        <p:spPr bwMode="auto">
          <a:xfrm>
            <a:off x="355600" y="476671"/>
            <a:ext cx="390313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så börjar vi tycka att vi har rätt till andras grejer.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ser.it.uu.se/~matsn/ppa/ht2000/Regl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266" r="65637" b="5942"/>
          <a:stretch/>
        </p:blipFill>
        <p:spPr bwMode="auto">
          <a:xfrm>
            <a:off x="355600" y="476670"/>
            <a:ext cx="3903134" cy="5832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vid något tillfälle kom vi på att vi måste ha regler, om vi inte vill att det ska spåra ur helt och hållet.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3.s-nbcnews.com/i/newscms/2015_34/744506/couple-arguing-health-impact-today-tease-1-150821_693ca9d7b87c7637481c7ce36c8a2ba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2" r="30772"/>
          <a:stretch/>
        </p:blipFill>
        <p:spPr bwMode="auto">
          <a:xfrm>
            <a:off x="355599" y="476669"/>
            <a:ext cx="3903135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Problemet är att vi inte är så bra på att komma överens om vilka regler vi ska ha.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doptionsupport.org/wp-content/uploads/2016/04/TeenMomMobi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219"/>
          <a:stretch/>
        </p:blipFill>
        <p:spPr bwMode="auto">
          <a:xfrm>
            <a:off x="355599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om vi alla tycker att vi borde ha regler, men vi inte kan komma överens om vilka de borde vara, då blir det ju bara mer sura miner.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0.wp.com/family-in-law.com/wp-content/uploads/2014/06/image.jpg?fit=4096%2C36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r="20170"/>
          <a:stretch/>
        </p:blipFill>
        <p:spPr bwMode="auto">
          <a:xfrm>
            <a:off x="355599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Frågan blir då förstås: vem är det som bestämmer reglerna egentligen?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ualigence.com/wp-content/uploads/argu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r="31200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ord 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POLITIK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Grälet om vilka regler vi borde ha i samhället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fanns en tid då alla fick göra lite som de ville.</a:t>
            </a:r>
            <a:endParaRPr lang="sv-SE" dirty="0"/>
          </a:p>
        </p:txBody>
      </p:sp>
      <p:pic>
        <p:nvPicPr>
          <p:cNvPr id="1026" name="Picture 2" descr="https://bdn-data.s3.amazonaws.com/blogs.dir/239/files/2014/09/dreamstime_xl_22188379.jpg?ref=in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r="32465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e/ee/Lat%C3%A9nium-maquette-village-laust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1"/>
          <a:stretch/>
        </p:blipFill>
        <p:spPr bwMode="auto">
          <a:xfrm>
            <a:off x="355600" y="476673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av någon anledning verkar vi människor dras till varandra.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djpjq2tu7u32cn9vx36pdku.wpengine.netdna-cdn.com/wp-content/uploads/2015/07/child-817369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22792"/>
          <a:stretch/>
        </p:blipFill>
        <p:spPr bwMode="auto">
          <a:xfrm>
            <a:off x="355600" y="476673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kan ju vara väldigt bra förstås, vi kan ju hjälpa varandra till exempel.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xpertbeacon.com/sites/default/files/bulimia_nervosa_help_your_child_overcome_their_eating_dis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34867"/>
          <a:stretch/>
        </p:blipFill>
        <p:spPr bwMode="auto">
          <a:xfrm>
            <a:off x="355600" y="476672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trösta varandra när det behövs, så att man inte känner sig så ensam.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enacokayne.files.wordpress.com/2014/09/couple-argu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r="31200"/>
          <a:stretch/>
        </p:blipFill>
        <p:spPr bwMode="auto">
          <a:xfrm>
            <a:off x="355600" y="476672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lever man tillsammans med andra människor blir det ju bråk, förstås.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.aws.livestrongcdn.com/ls-article-image-400/cme/cme_public_images/www_livestrong_com/photos.demandstudios.com/getty/article/88/165/89674293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-17328" r="7985" b="-10267"/>
          <a:stretch/>
        </p:blipFill>
        <p:spPr bwMode="auto">
          <a:xfrm>
            <a:off x="355600" y="476673"/>
            <a:ext cx="3903133" cy="5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så blir man ju avundsjuk på den som har lite bättre grejer.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ovepankycdn.confettimediapri.netdna-cdn.com/wp-content/uploads/images/2013/04/how-to-get-rid-of-your-boyfriends-wandering-e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r="25614"/>
          <a:stretch/>
        </p:blipFill>
        <p:spPr bwMode="auto">
          <a:xfrm>
            <a:off x="355600" y="476672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så vill man kanske ha mer saker även fast man redan har så det räcker.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huffpost.com/gen/1347105/images/o-POOR-UK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2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 sist blir det liksom orättvist på något sätt.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mansatt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ammansat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mmansa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98</TotalTime>
  <Words>236</Words>
  <Application>Microsoft Office PowerPoint</Application>
  <PresentationFormat>Bildspel på skärmen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Sammansatt</vt:lpstr>
      <vt:lpstr>POLITIK</vt:lpstr>
      <vt:lpstr>Det fanns en tid då alla fick göra lite som de ville.</vt:lpstr>
      <vt:lpstr>Men av någon anledning verkar vi människor dras till varandra.</vt:lpstr>
      <vt:lpstr>Det kan ju vara väldigt bra förstås, vi kan ju hjälpa varandra till exempel.</vt:lpstr>
      <vt:lpstr>Eller trösta varandra när det behövs, så att man inte känner sig så ensam.</vt:lpstr>
      <vt:lpstr>Men lever man tillsammans med andra människor blir det ju bråk, förstås.</vt:lpstr>
      <vt:lpstr>Och så blir man ju avundsjuk på den som har lite bättre grejer.</vt:lpstr>
      <vt:lpstr>Eller så vill man kanske ha mer saker även fast man redan har så det räcker.</vt:lpstr>
      <vt:lpstr>Till sist blir det liksom orättvist på något sätt.</vt:lpstr>
      <vt:lpstr>Och när vi människor tycker att saker är orättvisa blir vi ju förbannade.</vt:lpstr>
      <vt:lpstr>Eller så börjar vi tycka att vi har rätt till andras grejer.</vt:lpstr>
      <vt:lpstr>Så vid något tillfälle kom vi på att vi måste ha regler, om vi inte vill att det ska spåra ur helt och hållet.</vt:lpstr>
      <vt:lpstr>Problemet är att vi inte är så bra på att komma överens om vilka regler vi ska ha.</vt:lpstr>
      <vt:lpstr>Och om vi alla tycker att vi borde ha regler, men vi inte kan komma överens om vilka de borde vara, då blir det ju bara mer sura miner.</vt:lpstr>
      <vt:lpstr>Frågan blir då förstås: vem är det som bestämmer reglerna egentligen?</vt:lpstr>
      <vt:lpstr>Dagens ord   POLITIK  Grälet om vilka regler vi borde ha i samhället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</dc:title>
  <dc:creator>Patrick Esengård</dc:creator>
  <cp:lastModifiedBy>Patrick Esengård</cp:lastModifiedBy>
  <cp:revision>10</cp:revision>
  <dcterms:created xsi:type="dcterms:W3CDTF">2016-10-13T04:16:46Z</dcterms:created>
  <dcterms:modified xsi:type="dcterms:W3CDTF">2016-10-14T17:09:18Z</dcterms:modified>
</cp:coreProperties>
</file>