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69" r:id="rId14"/>
    <p:sldId id="270" r:id="rId15"/>
    <p:sldId id="267" r:id="rId16"/>
    <p:sldId id="271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48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4D4B2F6A-CDBD-4406-A874-2150923C1276}" type="datetimeFigureOut">
              <a:rPr lang="sv-SE" smtClean="0"/>
              <a:t>2016-10-27</a:t>
            </a:fld>
            <a:endParaRPr lang="sv-S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2F6A-CDBD-4406-A874-2150923C1276}" type="datetimeFigureOut">
              <a:rPr lang="sv-SE" smtClean="0"/>
              <a:t>2016-10-27</a:t>
            </a:fld>
            <a:endParaRPr lang="sv-S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2F6A-CDBD-4406-A874-2150923C1276}" type="datetimeFigureOut">
              <a:rPr lang="sv-SE" smtClean="0"/>
              <a:t>2016-10-27</a:t>
            </a:fld>
            <a:endParaRPr lang="sv-S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2F6A-CDBD-4406-A874-2150923C1276}" type="datetimeFigureOut">
              <a:rPr lang="sv-SE" smtClean="0"/>
              <a:t>2016-10-27</a:t>
            </a:fld>
            <a:endParaRPr lang="sv-S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4D4B2F6A-CDBD-4406-A874-2150923C1276}" type="datetimeFigureOut">
              <a:rPr lang="sv-SE" smtClean="0"/>
              <a:t>2016-10-27</a:t>
            </a:fld>
            <a:endParaRPr lang="sv-S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sv-SE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2F6A-CDBD-4406-A874-2150923C1276}" type="datetimeFigureOut">
              <a:rPr lang="sv-SE" smtClean="0"/>
              <a:t>2016-10-27</a:t>
            </a:fld>
            <a:endParaRPr lang="sv-S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2F6A-CDBD-4406-A874-2150923C1276}" type="datetimeFigureOut">
              <a:rPr lang="sv-SE" smtClean="0"/>
              <a:t>2016-10-27</a:t>
            </a:fld>
            <a:endParaRPr lang="sv-S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2F6A-CDBD-4406-A874-2150923C1276}" type="datetimeFigureOut">
              <a:rPr lang="sv-SE" smtClean="0"/>
              <a:t>2016-10-27</a:t>
            </a:fld>
            <a:endParaRPr lang="sv-S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2F6A-CDBD-4406-A874-2150923C1276}" type="datetimeFigureOut">
              <a:rPr lang="sv-SE" smtClean="0"/>
              <a:t>2016-10-27</a:t>
            </a:fld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2F6A-CDBD-4406-A874-2150923C1276}" type="datetimeFigureOut">
              <a:rPr lang="sv-SE" smtClean="0"/>
              <a:t>2016-10-27</a:t>
            </a:fld>
            <a:endParaRPr lang="sv-S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2F6A-CDBD-4406-A874-2150923C1276}" type="datetimeFigureOut">
              <a:rPr lang="sv-SE" smtClean="0"/>
              <a:t>2016-10-27</a:t>
            </a:fld>
            <a:endParaRPr lang="sv-SE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4B2F6A-CDBD-4406-A874-2150923C1276}" type="datetimeFigureOut">
              <a:rPr lang="sv-SE" smtClean="0"/>
              <a:t>2016-10-27</a:t>
            </a:fld>
            <a:endParaRPr lang="sv-S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35696" y="3581400"/>
            <a:ext cx="4565104" cy="2133600"/>
          </a:xfrm>
        </p:spPr>
        <p:txBody>
          <a:bodyPr/>
          <a:lstStyle/>
          <a:p>
            <a:r>
              <a:rPr lang="sv-SE" dirty="0"/>
              <a:t>4</a:t>
            </a:r>
            <a:r>
              <a:rPr lang="sv-SE" dirty="0" smtClean="0"/>
              <a:t>. Vad ska </a:t>
            </a:r>
            <a:r>
              <a:rPr lang="sv-SE" dirty="0" smtClean="0"/>
              <a:t>det bestämmas </a:t>
            </a:r>
            <a:r>
              <a:rPr lang="sv-SE" dirty="0" smtClean="0"/>
              <a:t>om?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POLITIK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702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lanetgreenrecycle.com/fundraising/wp-content/uploads/2015/09/pollution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3" r="31174"/>
          <a:stretch/>
        </p:blipFill>
        <p:spPr bwMode="auto">
          <a:xfrm>
            <a:off x="355599" y="476671"/>
            <a:ext cx="3903135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Miljöfrågor till exempel. Skulle vi rädda planeten från att gå under om det var helt upp till oss?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51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.wallpaperfolder.com/f/5634C5507162/people-face-man-woman-qv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6" r="29096"/>
          <a:stretch/>
        </p:blipFill>
        <p:spPr bwMode="auto">
          <a:xfrm>
            <a:off x="355600" y="476668"/>
            <a:ext cx="3903133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Eller jämställdhet? Skulle vi jämna ut orättvisan mellan kvinnor och män om det var helt upp till oss?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011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www.blazingcatfur.ca/wp-content/uploads/2014/10/Syrian-Kurds-refugees-Sanliurf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2" r="33820"/>
          <a:stretch/>
        </p:blipFill>
        <p:spPr bwMode="auto">
          <a:xfrm>
            <a:off x="355598" y="476670"/>
            <a:ext cx="3903135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Eller invandring, det är ju en het fråga. Skulle det fungera om vi skulle behöva klara av det helt själva?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318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raisingedmonton.com/wp-content/uploads/2016/08/Lemonade-Stand-Day-Simply-Supp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1" r="9799"/>
          <a:stretch/>
        </p:blipFill>
        <p:spPr bwMode="auto">
          <a:xfrm>
            <a:off x="355598" y="476669"/>
            <a:ext cx="3903135" cy="583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Och företagen är ju viktiga. Utan dem skulle ju alla jobb försvinna.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38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d.com/wp-content/uploads/sites/2/2016/05/23-secrets-doctors-wont-tell-patient-car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6" r="23784"/>
          <a:stretch/>
        </p:blipFill>
        <p:spPr bwMode="auto">
          <a:xfrm>
            <a:off x="355598" y="476669"/>
            <a:ext cx="3903135" cy="583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Eller välfärden. Det är väl viktigt att det finns skola, sjukvård och stöd till alla?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86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tbult.files.wordpress.com/2011/04/riksdagen72dpi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3" r="37271"/>
          <a:stretch/>
        </p:blipFill>
        <p:spPr bwMode="auto">
          <a:xfrm>
            <a:off x="355599" y="476669"/>
            <a:ext cx="3903135" cy="583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Olika personer tycker ju att olika saker är viktiga. Det är ju bra då om det finns olika åsikter bland de som ska bestämma.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975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daveturbide.com/wp-content/uploads/2014/09/Business-Tug-O-War-270x270@2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0" r="14669"/>
          <a:stretch/>
        </p:blipFill>
        <p:spPr bwMode="auto">
          <a:xfrm>
            <a:off x="355599" y="476669"/>
            <a:ext cx="3903134" cy="583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Dagens ord</a:t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IDEOLOGI</a:t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De värden och frågor man tycker samhället borde styras utifrån.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659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gawkerassets.com/img/18f9ambizh8hijpg/origin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3" r="31174"/>
          <a:stretch/>
        </p:blipFill>
        <p:spPr bwMode="auto">
          <a:xfrm>
            <a:off x="355600" y="493857"/>
            <a:ext cx="3903133" cy="581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 behöver någon som bestämmer, men frågan är vad som behöver bestämmas.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16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multimedia.pol.dk/archive/00974/RB_PLUS__Sveriges_r_974277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r="34394"/>
          <a:stretch/>
        </p:blipFill>
        <p:spPr bwMode="auto">
          <a:xfrm>
            <a:off x="355600" y="476671"/>
            <a:ext cx="3903133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Diktatur var ju inte så bra, så det vettiga vore ju om den som bestämmer bara bestämmer över det allra viktigaste.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290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edia1.popsugar-assets.com/files/thumbor/76l4cRsbVvAMQrhKdyF8IfshhbI/fit-in/1024x1024/filters:format_auto-!!-:strip_icc-!!-/2015/05/07/696/n/1922564/88003e79_edit_img_cover_file_15954503_1431010879/i/Getting-Dressed-When-You-Dont-Know-What-Wea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6" r="6605"/>
          <a:stretch/>
        </p:blipFill>
        <p:spPr bwMode="auto">
          <a:xfrm>
            <a:off x="355599" y="476671"/>
            <a:ext cx="3903136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När allt kommer omkring vill vi ju vara fria att bestämma över våra egna liv så mycket som möjligt.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433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loggar.aftonbladet.se/kriseninompolisen/files/2016/03/mp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2" r="31188"/>
          <a:stretch/>
        </p:blipFill>
        <p:spPr bwMode="auto">
          <a:xfrm>
            <a:off x="355600" y="476672"/>
            <a:ext cx="390313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Kanske försvaret, polisen och sjukvården skulle kunna vara sådana saker.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407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bbc.co.uk/blogs/worldhaveyoursay/manilabegga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9"/>
          <a:stretch/>
        </p:blipFill>
        <p:spPr bwMode="auto">
          <a:xfrm>
            <a:off x="355598" y="476670"/>
            <a:ext cx="3903133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Fast risken är ju att vissa människor skaffar sig mer grejer än andra och så blir det så där orättvist.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19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thecalltomissions.com/data/photos/40_1zambia_street_kid_website_co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4" r="33655"/>
          <a:stretch/>
        </p:blipFill>
        <p:spPr bwMode="auto">
          <a:xfrm>
            <a:off x="355599" y="476673"/>
            <a:ext cx="3903134" cy="583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Alla har ju inte riktigt samma möjligheter i livet.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622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linnda.vimedbarn.se/files/2015/12/img_9828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1" r="16540"/>
          <a:stretch/>
        </p:blipFill>
        <p:spPr bwMode="auto">
          <a:xfrm>
            <a:off x="355600" y="476671"/>
            <a:ext cx="3903133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Så kanske den som bestämmer måste se till att det blir så rättvist som möjligt.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215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retchenrubin.com/wp-content/uploads/2013/11/lonelinessbenc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2" r="36361"/>
          <a:stretch/>
        </p:blipFill>
        <p:spPr bwMode="auto">
          <a:xfrm>
            <a:off x="355600" y="483459"/>
            <a:ext cx="3903133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Och så finns det ju frågor som vi annars kanske inte skulle klara av att lösa själva.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49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mansatt">
  <a:themeElements>
    <a:clrScheme name="Sammansatt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Sammansatt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mmansat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383</TotalTime>
  <Words>266</Words>
  <Application>Microsoft Office PowerPoint</Application>
  <PresentationFormat>Bildspel på skärmen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7" baseType="lpstr">
      <vt:lpstr>Sammansatt</vt:lpstr>
      <vt:lpstr>POLITIK</vt:lpstr>
      <vt:lpstr>Vi behöver någon som bestämmer, men frågan är vad som behöver bestämmas.</vt:lpstr>
      <vt:lpstr>Diktatur var ju inte så bra, så det vettiga vore ju om den som bestämmer bara bestämmer över det allra viktigaste.</vt:lpstr>
      <vt:lpstr>När allt kommer omkring vill vi ju vara fria att bestämma över våra egna liv så mycket som möjligt.</vt:lpstr>
      <vt:lpstr>Kanske försvaret, polisen och sjukvården skulle kunna vara sådana saker.</vt:lpstr>
      <vt:lpstr>Fast risken är ju att vissa människor skaffar sig mer grejer än andra och så blir det så där orättvist.</vt:lpstr>
      <vt:lpstr>Alla har ju inte riktigt samma möjligheter i livet.</vt:lpstr>
      <vt:lpstr>Så kanske den som bestämmer måste se till att det blir så rättvist som möjligt.</vt:lpstr>
      <vt:lpstr>Och så finns det ju frågor som vi annars kanske inte skulle klara av att lösa själva.</vt:lpstr>
      <vt:lpstr>Miljöfrågor till exempel. Skulle vi rädda planeten från att gå under om det var helt upp till oss?</vt:lpstr>
      <vt:lpstr>Eller jämställdhet? Skulle vi jämna ut orättvisan mellan kvinnor och män om det var helt upp till oss?</vt:lpstr>
      <vt:lpstr>Eller invandring, det är ju en het fråga. Skulle det fungera om vi skulle behöva klara av det helt själva?</vt:lpstr>
      <vt:lpstr>Och företagen är ju viktiga. Utan dem skulle ju alla jobb försvinna.</vt:lpstr>
      <vt:lpstr>Eller välfärden. Det är väl viktigt att det finns skola, sjukvård och stöd till alla?</vt:lpstr>
      <vt:lpstr>Olika personer tycker ju att olika saker är viktiga. Det är ju bra då om det finns olika åsikter bland de som ska bestämma.</vt:lpstr>
      <vt:lpstr>Dagens ord  IDEOLOGI  De värden och frågor man tycker samhället borde styras utifrån.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</dc:title>
  <dc:creator>Patrick Esengård</dc:creator>
  <cp:lastModifiedBy>Patrick Esengård</cp:lastModifiedBy>
  <cp:revision>43</cp:revision>
  <dcterms:created xsi:type="dcterms:W3CDTF">2016-10-13T04:16:46Z</dcterms:created>
  <dcterms:modified xsi:type="dcterms:W3CDTF">2016-10-27T03:54:04Z</dcterms:modified>
</cp:coreProperties>
</file>