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4D4B2F6A-CDBD-4406-A874-2150923C1276}" type="datetimeFigureOut">
              <a:rPr lang="sv-SE" smtClean="0"/>
              <a:t>2016-11-10</a:t>
            </a:fld>
            <a:endParaRPr lang="sv-S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2016-11-10</a:t>
            </a:fld>
            <a:endParaRPr lang="sv-S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2016-11-10</a:t>
            </a:fld>
            <a:endParaRPr lang="sv-S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2016-11-10</a:t>
            </a:fld>
            <a:endParaRPr lang="sv-S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4D4B2F6A-CDBD-4406-A874-2150923C1276}" type="datetimeFigureOut">
              <a:rPr lang="sv-SE" smtClean="0"/>
              <a:t>2016-11-10</a:t>
            </a:fld>
            <a:endParaRPr lang="sv-S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sv-SE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2016-11-10</a:t>
            </a:fld>
            <a:endParaRPr lang="sv-S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2016-11-10</a:t>
            </a:fld>
            <a:endParaRPr lang="sv-S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2016-11-10</a:t>
            </a:fld>
            <a:endParaRPr lang="sv-S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2016-11-10</a:t>
            </a:fld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2016-11-10</a:t>
            </a:fld>
            <a:endParaRPr lang="sv-S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2016-11-10</a:t>
            </a:fld>
            <a:endParaRPr lang="sv-SE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4B2F6A-CDBD-4406-A874-2150923C1276}" type="datetimeFigureOut">
              <a:rPr lang="sv-SE" smtClean="0"/>
              <a:t>2016-11-10</a:t>
            </a:fld>
            <a:endParaRPr lang="sv-S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35696" y="3581400"/>
            <a:ext cx="4565104" cy="2133600"/>
          </a:xfrm>
        </p:spPr>
        <p:txBody>
          <a:bodyPr/>
          <a:lstStyle/>
          <a:p>
            <a:r>
              <a:rPr lang="sv-SE" dirty="0"/>
              <a:t>5</a:t>
            </a:r>
            <a:r>
              <a:rPr lang="sv-SE" dirty="0" smtClean="0"/>
              <a:t>. Vem gör beslut till verklighet?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POLITIK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70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edtpatips.com/wp-content/uploads/2014/12/understanding-rubric-level-progressions-106811069-1440x9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1" r="29507"/>
          <a:stretch/>
        </p:blipFill>
        <p:spPr bwMode="auto">
          <a:xfrm>
            <a:off x="355600" y="476668"/>
            <a:ext cx="3903133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Tänk om man kunde gå till dem och kräva att få se vad de har gjort och så måste de visa det. Det vore väl bra?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01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tatic1.squarespace.com/static/51637f33e4b0b470bd20b7ce/t/54ecd5e3e4b0a3ebc2d0cea2/1424807398884/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7" r="9075"/>
          <a:stretch/>
        </p:blipFill>
        <p:spPr bwMode="auto">
          <a:xfrm>
            <a:off x="355598" y="477663"/>
            <a:ext cx="390313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Och om någon märker att någon av dem inte gjort sitt jobb, eller att de har gjort helt fel, så borde man kunna anmäla dem.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5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andompontificationsofbennetpoormond.files.wordpress.com/2011/07/guy-yelling-on-pho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"/>
          <a:stretch/>
        </p:blipFill>
        <p:spPr bwMode="auto">
          <a:xfrm>
            <a:off x="355598" y="476670"/>
            <a:ext cx="390313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Men det kan ju vara läskigt, eller pinsamt. Tänk om folk får reda på att man har snokat omkring. Då kanske man får problem.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31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rc.web1-1.ntnet.se/wp-content/uploads/2016/01/anony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5" r="31152"/>
          <a:stretch/>
        </p:blipFill>
        <p:spPr bwMode="auto">
          <a:xfrm>
            <a:off x="355598" y="476669"/>
            <a:ext cx="3903135" cy="583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Det borde också vara en regel, att man får snoka omkring utan att behöva säga vem man är eller varför man snokar.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38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geekhibrid.com/wp-content/uploads/2016/08/stress-and-jo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3" r="29555"/>
          <a:stretch/>
        </p:blipFill>
        <p:spPr bwMode="auto">
          <a:xfrm>
            <a:off x="355598" y="476669"/>
            <a:ext cx="3903135" cy="583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Om tillräckligt många snokar så blir ju de som jobbar åt staten så skraja att bli avslöjade att de blir tvingade att göra ett bra jobb.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8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forskning.se/wp-content/uploads/2016/06/partiledardebatt_jun20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0" r="7188"/>
          <a:stretch/>
        </p:blipFill>
        <p:spPr bwMode="auto">
          <a:xfrm>
            <a:off x="355598" y="476669"/>
            <a:ext cx="3903135" cy="58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Och så kan ju alltid politikerna ändra reglerna för dem om det visar sig att de inte sköter sig, förstås.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975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engine.hall.infomaker.io/imengine/image.php?uuid=9791d639-a3fd-44a8-bf5b-1c0191ed7429&amp;type=preview&amp;source=false&amp;function=hardcrop&amp;width=1200&amp;height=800&amp;q=8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2" r="42675"/>
          <a:stretch/>
        </p:blipFill>
        <p:spPr bwMode="auto">
          <a:xfrm>
            <a:off x="355599" y="476669"/>
            <a:ext cx="3903134" cy="58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Dagens ord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MYNDIGHETER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De som ser til</a:t>
            </a:r>
            <a:r>
              <a:rPr lang="sv-SE" dirty="0" smtClean="0"/>
              <a:t>l att det politikerna bestämmer blir till verklighet.</a:t>
            </a:r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65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321an.se/wp-content/uploads/2014/09/Talmannen_v-rnar_debatt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4" r="46578"/>
          <a:stretch/>
        </p:blipFill>
        <p:spPr bwMode="auto">
          <a:xfrm>
            <a:off x="355600" y="493857"/>
            <a:ext cx="3903134" cy="581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Folket har röstat fram sina politiker och politikerna har bestämt en massa saker. Nu då?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16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liberalamerica.org/wp-content/uploads/2016/07/maxresdefault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35660"/>
          <a:stretch/>
        </p:blipFill>
        <p:spPr bwMode="auto">
          <a:xfrm>
            <a:off x="355600" y="476671"/>
            <a:ext cx="3903133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Alltså, vem ska se till att det blir som politikerna har bestämt egentligen?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29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6jf7ok6u1qis.cloudfront.net/imengine/image.php?uuid=7232ad77-1037-4d9c-b8f1-d3ecd31f2f98&amp;type=preview&amp;source=false&amp;function=cropresize&amp;width=768&amp;height=512&amp;q=40&amp;x=0&amp;y=232&amp;crop_w=799&amp;crop_h=533&amp;z=1.997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1" r="29507"/>
          <a:stretch/>
        </p:blipFill>
        <p:spPr bwMode="auto">
          <a:xfrm>
            <a:off x="355599" y="476671"/>
            <a:ext cx="3903136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Kanske har det blivit bestämt att skatten ska höjas.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433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huffpost.com/gen/1025062/images/o-ANGRY-CHILD-facebo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6" r="24352"/>
          <a:stretch/>
        </p:blipFill>
        <p:spPr bwMode="auto">
          <a:xfrm>
            <a:off x="355600" y="476672"/>
            <a:ext cx="390313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Eller att det ska bli mer matematiktimmar i skolan.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40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mmcloud.se/api/v1/images/569e86bf-6f91-5fd9-8aa6-ecead9b70085/12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9" r="19796"/>
          <a:stretch/>
        </p:blipFill>
        <p:spPr bwMode="auto">
          <a:xfrm>
            <a:off x="355598" y="477249"/>
            <a:ext cx="3903133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Politikerna kan väl inte åka runt och se till att allting blir gjort? Då kan de ju inte gräla och rösta om nya grejer.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19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josephrosenfeld.com/wp-content/uploads/2012/07/young_man_suit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r="5357"/>
          <a:stretch/>
        </p:blipFill>
        <p:spPr bwMode="auto">
          <a:xfrm>
            <a:off x="355599" y="476673"/>
            <a:ext cx="3903134" cy="583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Det borde finnas människor som jobbar för staten och som har som jobb att se till att det blir som politikerna sagt.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62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wired.com/images_blogs/underwire/2013/01/mf_ddp_lar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7" r="25289"/>
          <a:stretch/>
        </p:blipFill>
        <p:spPr bwMode="auto">
          <a:xfrm>
            <a:off x="355600" y="476671"/>
            <a:ext cx="3903133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Men hur ska vi veta att de människorna faktiskt gör det som de ska? De kan ju strunta i vad politikerna har bestämt. De kan man ju inte rösta bort.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21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ossfight.co/wp-content/uploads/2016/03/boss-fight-free-high-quality-stock-images-photos-photography-peephole-child-ki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3" r="32436"/>
          <a:stretch/>
        </p:blipFill>
        <p:spPr bwMode="auto">
          <a:xfrm>
            <a:off x="355600" y="483459"/>
            <a:ext cx="390313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 borde fixa så att alla kan se vad de gör hela dagarna. Det borde finnas en regel som säger att de inte kan göra något i hemlighet.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49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mansatt">
  <a:themeElements>
    <a:clrScheme name="Sammansatt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Sammansatt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mmansat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475</TotalTime>
  <Words>332</Words>
  <Application>Microsoft Office PowerPoint</Application>
  <PresentationFormat>Bildspel på skärmen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Sammansatt</vt:lpstr>
      <vt:lpstr>POLITIK</vt:lpstr>
      <vt:lpstr>Folket har röstat fram sina politiker och politikerna har bestämt en massa saker. Nu då?</vt:lpstr>
      <vt:lpstr>Alltså, vem ska se till att det blir som politikerna har bestämt egentligen?</vt:lpstr>
      <vt:lpstr>Kanske har det blivit bestämt att skatten ska höjas.</vt:lpstr>
      <vt:lpstr>Eller att det ska bli mer matematiktimmar i skolan.</vt:lpstr>
      <vt:lpstr>Politikerna kan väl inte åka runt och se till att allting blir gjort? Då kan de ju inte gräla och rösta om nya grejer.</vt:lpstr>
      <vt:lpstr>Det borde finnas människor som jobbar för staten och som har som jobb att se till att det blir som politikerna sagt.</vt:lpstr>
      <vt:lpstr>Men hur ska vi veta att de människorna faktiskt gör det som de ska? De kan ju strunta i vad politikerna har bestämt. De kan man ju inte rösta bort.</vt:lpstr>
      <vt:lpstr>Vi borde fixa så att alla kan se vad de gör hela dagarna. Det borde finnas en regel som säger att de inte kan göra något i hemlighet.</vt:lpstr>
      <vt:lpstr>Tänk om man kunde gå till dem och kräva att få se vad de har gjort och så måste de visa det. Det vore väl bra?</vt:lpstr>
      <vt:lpstr>Och om någon märker att någon av dem inte gjort sitt jobb, eller att de har gjort helt fel, så borde man kunna anmäla dem.</vt:lpstr>
      <vt:lpstr>Men det kan ju vara läskigt, eller pinsamt. Tänk om folk får reda på att man har snokat omkring. Då kanske man får problem.</vt:lpstr>
      <vt:lpstr>Det borde också vara en regel, att man får snoka omkring utan att behöva säga vem man är eller varför man snokar.</vt:lpstr>
      <vt:lpstr>Om tillräckligt många snokar så blir ju de som jobbar åt staten så skraja att bli avslöjade att de blir tvingade att göra ett bra jobb.</vt:lpstr>
      <vt:lpstr>Och så kan ju alltid politikerna ändra reglerna för dem om det visar sig att de inte sköter sig, förstås.</vt:lpstr>
      <vt:lpstr>Dagens ord  MYNDIGHETER  De som ser till att det politikerna bestämmer blir till verklighet.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</dc:title>
  <dc:creator>Patrick Esengård</dc:creator>
  <cp:lastModifiedBy>Patrick Esengård</cp:lastModifiedBy>
  <cp:revision>53</cp:revision>
  <dcterms:created xsi:type="dcterms:W3CDTF">2016-10-13T04:16:46Z</dcterms:created>
  <dcterms:modified xsi:type="dcterms:W3CDTF">2016-11-10T06:31:44Z</dcterms:modified>
</cp:coreProperties>
</file>