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9" r:id="rId14"/>
    <p:sldId id="270" r:id="rId15"/>
    <p:sldId id="267" r:id="rId16"/>
    <p:sldId id="271"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16" name="Title 15"/>
          <p:cNvSpPr>
            <a:spLocks noGrp="1"/>
          </p:cNvSpPr>
          <p:nvPr>
            <p:ph type="title"/>
          </p:nvPr>
        </p:nvSpPr>
        <p:spPr>
          <a:xfrm>
            <a:off x="2438400" y="1447800"/>
            <a:ext cx="3962400" cy="2133600"/>
          </a:xfrm>
        </p:spPr>
        <p:txBody>
          <a:bodyPr anchor="b"/>
          <a:lstStyle/>
          <a:p>
            <a:r>
              <a:rPr lang="sv-SE" smtClean="0"/>
              <a:t>Klicka här för att ändra format</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D4B2F6A-CDBD-4406-A874-2150923C1276}" type="datetimeFigureOut">
              <a:rPr lang="sv-SE" smtClean="0"/>
              <a:t>2016-11-15</a:t>
            </a:fld>
            <a:endParaRPr lang="sv-SE"/>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76C18DE5-96FF-487B-AC43-375757DD97D4}" type="slidenum">
              <a:rPr lang="sv-SE" smtClean="0"/>
              <a:t>‹#›</a:t>
            </a:fld>
            <a:endParaRPr lang="sv-SE"/>
          </a:p>
        </p:txBody>
      </p:sp>
      <p:sp>
        <p:nvSpPr>
          <p:cNvPr id="15" name="Footer Placeholder 14"/>
          <p:cNvSpPr>
            <a:spLocks noGrp="1"/>
          </p:cNvSpPr>
          <p:nvPr>
            <p:ph type="ftr" sz="quarter" idx="12"/>
          </p:nvPr>
        </p:nvSpPr>
        <p:spPr>
          <a:xfrm>
            <a:off x="3581400" y="6296248"/>
            <a:ext cx="2820987" cy="152400"/>
          </a:xfrm>
        </p:spPr>
        <p:txBody>
          <a:bodyPr/>
          <a:lstStyle/>
          <a:p>
            <a:endParaRPr lang="sv-S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Date Placeholder 12"/>
          <p:cNvSpPr>
            <a:spLocks noGrp="1"/>
          </p:cNvSpPr>
          <p:nvPr>
            <p:ph type="dt" sz="half" idx="10"/>
          </p:nvPr>
        </p:nvSpPr>
        <p:spPr/>
        <p:txBody>
          <a:bodyPr/>
          <a:lstStyle/>
          <a:p>
            <a:fld id="{4D4B2F6A-CDBD-4406-A874-2150923C1276}" type="datetimeFigureOut">
              <a:rPr lang="sv-SE" smtClean="0"/>
              <a:t>2016-11-15</a:t>
            </a:fld>
            <a:endParaRPr lang="sv-SE"/>
          </a:p>
        </p:txBody>
      </p:sp>
      <p:sp>
        <p:nvSpPr>
          <p:cNvPr id="14" name="Slide Number Placeholder 13"/>
          <p:cNvSpPr>
            <a:spLocks noGrp="1"/>
          </p:cNvSpPr>
          <p:nvPr>
            <p:ph type="sldNum" sz="quarter" idx="11"/>
          </p:nvPr>
        </p:nvSpPr>
        <p:spPr/>
        <p:txBody>
          <a:bodyPr/>
          <a:lstStyle/>
          <a:p>
            <a:fld id="{76C18DE5-96FF-487B-AC43-375757DD97D4}" type="slidenum">
              <a:rPr lang="sv-SE" smtClean="0"/>
              <a:t>‹#›</a:t>
            </a:fld>
            <a:endParaRPr lang="sv-SE"/>
          </a:p>
        </p:txBody>
      </p:sp>
      <p:sp>
        <p:nvSpPr>
          <p:cNvPr id="15" name="Footer Placeholder 14"/>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Date Placeholder 12"/>
          <p:cNvSpPr>
            <a:spLocks noGrp="1"/>
          </p:cNvSpPr>
          <p:nvPr>
            <p:ph type="dt" sz="half" idx="10"/>
          </p:nvPr>
        </p:nvSpPr>
        <p:spPr/>
        <p:txBody>
          <a:bodyPr/>
          <a:lstStyle/>
          <a:p>
            <a:fld id="{4D4B2F6A-CDBD-4406-A874-2150923C1276}" type="datetimeFigureOut">
              <a:rPr lang="sv-SE" smtClean="0"/>
              <a:t>2016-11-15</a:t>
            </a:fld>
            <a:endParaRPr lang="sv-SE"/>
          </a:p>
        </p:txBody>
      </p:sp>
      <p:sp>
        <p:nvSpPr>
          <p:cNvPr id="14" name="Slide Number Placeholder 13"/>
          <p:cNvSpPr>
            <a:spLocks noGrp="1"/>
          </p:cNvSpPr>
          <p:nvPr>
            <p:ph type="sldNum" sz="quarter" idx="11"/>
          </p:nvPr>
        </p:nvSpPr>
        <p:spPr/>
        <p:txBody>
          <a:bodyPr/>
          <a:lstStyle/>
          <a:p>
            <a:fld id="{76C18DE5-96FF-487B-AC43-375757DD97D4}" type="slidenum">
              <a:rPr lang="sv-SE" smtClean="0"/>
              <a:t>‹#›</a:t>
            </a:fld>
            <a:endParaRPr lang="sv-SE"/>
          </a:p>
        </p:txBody>
      </p:sp>
      <p:sp>
        <p:nvSpPr>
          <p:cNvPr id="15" name="Footer Placeholder 14"/>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6" name="Title 15"/>
          <p:cNvSpPr>
            <a:spLocks noGrp="1"/>
          </p:cNvSpPr>
          <p:nvPr>
            <p:ph type="title"/>
          </p:nvPr>
        </p:nvSpPr>
        <p:spPr/>
        <p:txBody>
          <a:bodyPr/>
          <a:lstStyle/>
          <a:p>
            <a:r>
              <a:rPr lang="sv-SE" smtClean="0"/>
              <a:t>Klicka här för att ändra format</a:t>
            </a:r>
            <a:endParaRPr lang="en-US"/>
          </a:p>
        </p:txBody>
      </p:sp>
      <p:sp>
        <p:nvSpPr>
          <p:cNvPr id="10" name="Date Placeholder 9"/>
          <p:cNvSpPr>
            <a:spLocks noGrp="1"/>
          </p:cNvSpPr>
          <p:nvPr>
            <p:ph type="dt" sz="half" idx="10"/>
          </p:nvPr>
        </p:nvSpPr>
        <p:spPr/>
        <p:txBody>
          <a:bodyPr/>
          <a:lstStyle/>
          <a:p>
            <a:fld id="{4D4B2F6A-CDBD-4406-A874-2150923C1276}" type="datetimeFigureOut">
              <a:rPr lang="sv-SE" smtClean="0"/>
              <a:t>2016-11-15</a:t>
            </a:fld>
            <a:endParaRPr lang="sv-SE"/>
          </a:p>
        </p:txBody>
      </p:sp>
      <p:sp>
        <p:nvSpPr>
          <p:cNvPr id="11" name="Slide Number Placeholder 10"/>
          <p:cNvSpPr>
            <a:spLocks noGrp="1"/>
          </p:cNvSpPr>
          <p:nvPr>
            <p:ph type="sldNum" sz="quarter" idx="11"/>
          </p:nvPr>
        </p:nvSpPr>
        <p:spPr/>
        <p:txBody>
          <a:bodyPr/>
          <a:lstStyle/>
          <a:p>
            <a:fld id="{76C18DE5-96FF-487B-AC43-375757DD97D4}" type="slidenum">
              <a:rPr lang="sv-SE" smtClean="0"/>
              <a:t>‹#›</a:t>
            </a:fld>
            <a:endParaRPr lang="sv-SE"/>
          </a:p>
        </p:txBody>
      </p:sp>
      <p:sp>
        <p:nvSpPr>
          <p:cNvPr id="12" name="Footer Placeholder 11"/>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D4B2F6A-CDBD-4406-A874-2150923C1276}" type="datetimeFigureOut">
              <a:rPr lang="sv-SE" smtClean="0"/>
              <a:t>2016-11-15</a:t>
            </a:fld>
            <a:endParaRPr lang="sv-SE"/>
          </a:p>
        </p:txBody>
      </p:sp>
      <p:sp>
        <p:nvSpPr>
          <p:cNvPr id="13" name="Slide Number Placeholder 12"/>
          <p:cNvSpPr>
            <a:spLocks noGrp="1"/>
          </p:cNvSpPr>
          <p:nvPr>
            <p:ph type="sldNum" sz="quarter" idx="11"/>
          </p:nvPr>
        </p:nvSpPr>
        <p:spPr>
          <a:xfrm>
            <a:off x="4116388" y="6400800"/>
            <a:ext cx="533400" cy="152400"/>
          </a:xfrm>
        </p:spPr>
        <p:txBody>
          <a:bodyPr/>
          <a:lstStyle/>
          <a:p>
            <a:fld id="{76C18DE5-96FF-487B-AC43-375757DD97D4}" type="slidenum">
              <a:rPr lang="sv-SE" smtClean="0"/>
              <a:t>‹#›</a:t>
            </a:fld>
            <a:endParaRPr lang="sv-SE"/>
          </a:p>
        </p:txBody>
      </p:sp>
      <p:sp>
        <p:nvSpPr>
          <p:cNvPr id="14" name="Footer Placeholder 13"/>
          <p:cNvSpPr>
            <a:spLocks noGrp="1"/>
          </p:cNvSpPr>
          <p:nvPr>
            <p:ph type="ftr" sz="quarter" idx="12"/>
          </p:nvPr>
        </p:nvSpPr>
        <p:spPr>
          <a:xfrm>
            <a:off x="838200" y="6296248"/>
            <a:ext cx="2820987" cy="152400"/>
          </a:xfrm>
        </p:spPr>
        <p:txBody>
          <a:bodyPr/>
          <a:lstStyle/>
          <a:p>
            <a:endParaRPr lang="sv-SE"/>
          </a:p>
        </p:txBody>
      </p:sp>
      <p:sp>
        <p:nvSpPr>
          <p:cNvPr id="15" name="Title 14"/>
          <p:cNvSpPr>
            <a:spLocks noGrp="1"/>
          </p:cNvSpPr>
          <p:nvPr>
            <p:ph type="title"/>
          </p:nvPr>
        </p:nvSpPr>
        <p:spPr>
          <a:xfrm>
            <a:off x="457200" y="1828800"/>
            <a:ext cx="3200400" cy="1752600"/>
          </a:xfrm>
        </p:spPr>
        <p:txBody>
          <a:bodyPr anchor="b"/>
          <a:lstStyle/>
          <a:p>
            <a:r>
              <a:rPr lang="sv-SE" smtClean="0"/>
              <a:t>Klicka här för att ändra format</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sv-SE" smtClean="0"/>
              <a:t>Klicka här för att ändra format på bakgrundstexten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1" name="Title 1"/>
          <p:cNvSpPr>
            <a:spLocks noGrp="1"/>
          </p:cNvSpPr>
          <p:nvPr>
            <p:ph type="title"/>
          </p:nvPr>
        </p:nvSpPr>
        <p:spPr>
          <a:xfrm>
            <a:off x="4876800" y="457200"/>
            <a:ext cx="2819400" cy="5714999"/>
          </a:xfrm>
        </p:spPr>
        <p:txBody>
          <a:bodyPr/>
          <a:lstStyle/>
          <a:p>
            <a:r>
              <a:rPr lang="sv-SE" smtClean="0"/>
              <a:t>Klicka här för att ändra format</a:t>
            </a:r>
            <a:endParaRPr lang="en-US"/>
          </a:p>
        </p:txBody>
      </p:sp>
      <p:sp>
        <p:nvSpPr>
          <p:cNvPr id="9" name="Date Placeholder 8"/>
          <p:cNvSpPr>
            <a:spLocks noGrp="1"/>
          </p:cNvSpPr>
          <p:nvPr>
            <p:ph type="dt" sz="half" idx="10"/>
          </p:nvPr>
        </p:nvSpPr>
        <p:spPr/>
        <p:txBody>
          <a:bodyPr/>
          <a:lstStyle/>
          <a:p>
            <a:fld id="{4D4B2F6A-CDBD-4406-A874-2150923C1276}" type="datetimeFigureOut">
              <a:rPr lang="sv-SE" smtClean="0"/>
              <a:t>2016-11-15</a:t>
            </a:fld>
            <a:endParaRPr lang="sv-SE"/>
          </a:p>
        </p:txBody>
      </p:sp>
      <p:sp>
        <p:nvSpPr>
          <p:cNvPr id="13" name="Slide Number Placeholder 12"/>
          <p:cNvSpPr>
            <a:spLocks noGrp="1"/>
          </p:cNvSpPr>
          <p:nvPr>
            <p:ph type="sldNum" sz="quarter" idx="11"/>
          </p:nvPr>
        </p:nvSpPr>
        <p:spPr/>
        <p:txBody>
          <a:bodyPr/>
          <a:lstStyle/>
          <a:p>
            <a:fld id="{76C18DE5-96FF-487B-AC43-375757DD97D4}" type="slidenum">
              <a:rPr lang="sv-SE" smtClean="0"/>
              <a:t>‹#›</a:t>
            </a:fld>
            <a:endParaRPr lang="sv-SE"/>
          </a:p>
        </p:txBody>
      </p:sp>
      <p:sp>
        <p:nvSpPr>
          <p:cNvPr id="14" name="Footer Placeholder 13"/>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11" name="Title 1"/>
          <p:cNvSpPr>
            <a:spLocks noGrp="1"/>
          </p:cNvSpPr>
          <p:nvPr>
            <p:ph type="title"/>
          </p:nvPr>
        </p:nvSpPr>
        <p:spPr>
          <a:xfrm>
            <a:off x="4876800" y="457200"/>
            <a:ext cx="2819400" cy="5714999"/>
          </a:xfrm>
        </p:spPr>
        <p:txBody>
          <a:bodyPr/>
          <a:lstStyle/>
          <a:p>
            <a:r>
              <a:rPr lang="sv-SE" smtClean="0"/>
              <a:t>Klicka här för att ändra format</a:t>
            </a:r>
            <a:endParaRPr lang="en-US"/>
          </a:p>
        </p:txBody>
      </p:sp>
      <p:sp>
        <p:nvSpPr>
          <p:cNvPr id="12" name="Date Placeholder 11"/>
          <p:cNvSpPr>
            <a:spLocks noGrp="1"/>
          </p:cNvSpPr>
          <p:nvPr>
            <p:ph type="dt" sz="half" idx="10"/>
          </p:nvPr>
        </p:nvSpPr>
        <p:spPr/>
        <p:txBody>
          <a:bodyPr/>
          <a:lstStyle/>
          <a:p>
            <a:fld id="{4D4B2F6A-CDBD-4406-A874-2150923C1276}" type="datetimeFigureOut">
              <a:rPr lang="sv-SE" smtClean="0"/>
              <a:t>2016-11-15</a:t>
            </a:fld>
            <a:endParaRPr lang="sv-SE"/>
          </a:p>
        </p:txBody>
      </p:sp>
      <p:sp>
        <p:nvSpPr>
          <p:cNvPr id="14" name="Slide Number Placeholder 13"/>
          <p:cNvSpPr>
            <a:spLocks noGrp="1"/>
          </p:cNvSpPr>
          <p:nvPr>
            <p:ph type="sldNum" sz="quarter" idx="11"/>
          </p:nvPr>
        </p:nvSpPr>
        <p:spPr/>
        <p:txBody>
          <a:bodyPr/>
          <a:lstStyle/>
          <a:p>
            <a:fld id="{76C18DE5-96FF-487B-AC43-375757DD97D4}" type="slidenum">
              <a:rPr lang="sv-SE" smtClean="0"/>
              <a:t>‹#›</a:t>
            </a:fld>
            <a:endParaRPr lang="sv-SE"/>
          </a:p>
        </p:txBody>
      </p:sp>
      <p:sp>
        <p:nvSpPr>
          <p:cNvPr id="16" name="Footer Placeholder 15"/>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sv-SE" smtClean="0"/>
              <a:t>Klicka här för att ändra format</a:t>
            </a:r>
            <a:endParaRPr lang="en-US" dirty="0"/>
          </a:p>
        </p:txBody>
      </p:sp>
      <p:sp>
        <p:nvSpPr>
          <p:cNvPr id="9" name="Date Placeholder 8"/>
          <p:cNvSpPr>
            <a:spLocks noGrp="1"/>
          </p:cNvSpPr>
          <p:nvPr>
            <p:ph type="dt" sz="half" idx="10"/>
          </p:nvPr>
        </p:nvSpPr>
        <p:spPr/>
        <p:txBody>
          <a:bodyPr/>
          <a:lstStyle/>
          <a:p>
            <a:fld id="{4D4B2F6A-CDBD-4406-A874-2150923C1276}" type="datetimeFigureOut">
              <a:rPr lang="sv-SE" smtClean="0"/>
              <a:t>2016-11-15</a:t>
            </a:fld>
            <a:endParaRPr lang="sv-SE"/>
          </a:p>
        </p:txBody>
      </p:sp>
      <p:sp>
        <p:nvSpPr>
          <p:cNvPr id="10" name="Slide Number Placeholder 9"/>
          <p:cNvSpPr>
            <a:spLocks noGrp="1"/>
          </p:cNvSpPr>
          <p:nvPr>
            <p:ph type="sldNum" sz="quarter" idx="11"/>
          </p:nvPr>
        </p:nvSpPr>
        <p:spPr/>
        <p:txBody>
          <a:bodyPr/>
          <a:lstStyle/>
          <a:p>
            <a:fld id="{76C18DE5-96FF-487B-AC43-375757DD97D4}" type="slidenum">
              <a:rPr lang="sv-SE" smtClean="0"/>
              <a:t>‹#›</a:t>
            </a:fld>
            <a:endParaRPr lang="sv-SE"/>
          </a:p>
        </p:txBody>
      </p:sp>
      <p:sp>
        <p:nvSpPr>
          <p:cNvPr id="11" name="Footer Placeholder 10"/>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D4B2F6A-CDBD-4406-A874-2150923C1276}" type="datetimeFigureOut">
              <a:rPr lang="sv-SE" smtClean="0"/>
              <a:t>2016-11-15</a:t>
            </a:fld>
            <a:endParaRPr lang="sv-SE"/>
          </a:p>
        </p:txBody>
      </p:sp>
      <p:sp>
        <p:nvSpPr>
          <p:cNvPr id="9" name="Slide Number Placeholder 8"/>
          <p:cNvSpPr>
            <a:spLocks noGrp="1"/>
          </p:cNvSpPr>
          <p:nvPr>
            <p:ph type="sldNum" sz="quarter" idx="11"/>
          </p:nvPr>
        </p:nvSpPr>
        <p:spPr/>
        <p:txBody>
          <a:bodyPr/>
          <a:lstStyle/>
          <a:p>
            <a:fld id="{76C18DE5-96FF-487B-AC43-375757DD97D4}" type="slidenum">
              <a:rPr lang="sv-SE" smtClean="0"/>
              <a:t>‹#›</a:t>
            </a:fld>
            <a:endParaRPr lang="sv-SE"/>
          </a:p>
        </p:txBody>
      </p:sp>
      <p:sp>
        <p:nvSpPr>
          <p:cNvPr id="10" name="Footer Placeholder 9"/>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5" name="Date Placeholder 14"/>
          <p:cNvSpPr>
            <a:spLocks noGrp="1"/>
          </p:cNvSpPr>
          <p:nvPr>
            <p:ph type="dt" sz="half" idx="10"/>
          </p:nvPr>
        </p:nvSpPr>
        <p:spPr/>
        <p:txBody>
          <a:bodyPr/>
          <a:lstStyle/>
          <a:p>
            <a:fld id="{4D4B2F6A-CDBD-4406-A874-2150923C1276}" type="datetimeFigureOut">
              <a:rPr lang="sv-SE" smtClean="0"/>
              <a:t>2016-11-15</a:t>
            </a:fld>
            <a:endParaRPr lang="sv-SE"/>
          </a:p>
        </p:txBody>
      </p:sp>
      <p:sp>
        <p:nvSpPr>
          <p:cNvPr id="16" name="Slide Number Placeholder 15"/>
          <p:cNvSpPr>
            <a:spLocks noGrp="1"/>
          </p:cNvSpPr>
          <p:nvPr>
            <p:ph type="sldNum" sz="quarter" idx="11"/>
          </p:nvPr>
        </p:nvSpPr>
        <p:spPr/>
        <p:txBody>
          <a:bodyPr/>
          <a:lstStyle/>
          <a:p>
            <a:fld id="{76C18DE5-96FF-487B-AC43-375757DD97D4}" type="slidenum">
              <a:rPr lang="sv-SE" smtClean="0"/>
              <a:t>‹#›</a:t>
            </a:fld>
            <a:endParaRPr lang="sv-SE"/>
          </a:p>
        </p:txBody>
      </p:sp>
      <p:sp>
        <p:nvSpPr>
          <p:cNvPr id="17" name="Footer Placeholder 16"/>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sv-SE" smtClean="0"/>
              <a:t>Klicka här för att ändra format</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6" name="Date Placeholder 15"/>
          <p:cNvSpPr>
            <a:spLocks noGrp="1"/>
          </p:cNvSpPr>
          <p:nvPr>
            <p:ph type="dt" sz="half" idx="10"/>
          </p:nvPr>
        </p:nvSpPr>
        <p:spPr/>
        <p:txBody>
          <a:bodyPr/>
          <a:lstStyle/>
          <a:p>
            <a:fld id="{4D4B2F6A-CDBD-4406-A874-2150923C1276}" type="datetimeFigureOut">
              <a:rPr lang="sv-SE" smtClean="0"/>
              <a:t>2016-11-15</a:t>
            </a:fld>
            <a:endParaRPr lang="sv-SE"/>
          </a:p>
        </p:txBody>
      </p:sp>
      <p:sp>
        <p:nvSpPr>
          <p:cNvPr id="17" name="Slide Number Placeholder 16"/>
          <p:cNvSpPr>
            <a:spLocks noGrp="1"/>
          </p:cNvSpPr>
          <p:nvPr>
            <p:ph type="sldNum" sz="quarter" idx="11"/>
          </p:nvPr>
        </p:nvSpPr>
        <p:spPr/>
        <p:txBody>
          <a:bodyPr/>
          <a:lstStyle/>
          <a:p>
            <a:fld id="{76C18DE5-96FF-487B-AC43-375757DD97D4}" type="slidenum">
              <a:rPr lang="sv-SE" smtClean="0"/>
              <a:t>‹#›</a:t>
            </a:fld>
            <a:endParaRPr lang="sv-SE"/>
          </a:p>
        </p:txBody>
      </p:sp>
      <p:sp>
        <p:nvSpPr>
          <p:cNvPr id="18" name="Footer Placeholder 17"/>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76C18DE5-96FF-487B-AC43-375757DD97D4}" type="slidenum">
              <a:rPr lang="sv-SE" smtClean="0"/>
              <a:t>‹#›</a:t>
            </a:fld>
            <a:endParaRPr lang="sv-SE"/>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D4B2F6A-CDBD-4406-A874-2150923C1276}" type="datetimeFigureOut">
              <a:rPr lang="sv-SE" smtClean="0"/>
              <a:t>2016-11-15</a:t>
            </a:fld>
            <a:endParaRPr lang="sv-SE"/>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sv-S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35696" y="3581400"/>
            <a:ext cx="4565104" cy="2133600"/>
          </a:xfrm>
        </p:spPr>
        <p:txBody>
          <a:bodyPr/>
          <a:lstStyle/>
          <a:p>
            <a:r>
              <a:rPr lang="sv-SE" dirty="0"/>
              <a:t>6</a:t>
            </a:r>
            <a:r>
              <a:rPr lang="sv-SE" dirty="0" smtClean="0"/>
              <a:t>. Hur påverkas politikerna?</a:t>
            </a:r>
            <a:endParaRPr lang="sv-SE" dirty="0"/>
          </a:p>
        </p:txBody>
      </p:sp>
      <p:sp>
        <p:nvSpPr>
          <p:cNvPr id="2" name="Rubrik 1"/>
          <p:cNvSpPr>
            <a:spLocks noGrp="1"/>
          </p:cNvSpPr>
          <p:nvPr>
            <p:ph type="title"/>
          </p:nvPr>
        </p:nvSpPr>
        <p:spPr/>
        <p:txBody>
          <a:bodyPr/>
          <a:lstStyle/>
          <a:p>
            <a:r>
              <a:rPr lang="sv-SE" dirty="0" smtClean="0"/>
              <a:t>POLITIK</a:t>
            </a:r>
            <a:endParaRPr lang="sv-SE" dirty="0"/>
          </a:p>
        </p:txBody>
      </p:sp>
    </p:spTree>
    <p:extLst>
      <p:ext uri="{BB962C8B-B14F-4D97-AF65-F5344CB8AC3E}">
        <p14:creationId xmlns:p14="http://schemas.microsoft.com/office/powerpoint/2010/main" val="3637029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b.cision.com/Public/421/9867638/8b42d59ef59d3d8a_800x800ar.jpg"/>
          <p:cNvPicPr>
            <a:picLocks noChangeAspect="1" noChangeArrowheads="1"/>
          </p:cNvPicPr>
          <p:nvPr/>
        </p:nvPicPr>
        <p:blipFill rotWithShape="1">
          <a:blip r:embed="rId2">
            <a:extLst>
              <a:ext uri="{28A0092B-C50C-407E-A947-70E740481C1C}">
                <a14:useLocalDpi xmlns:a14="http://schemas.microsoft.com/office/drawing/2010/main" val="0"/>
              </a:ext>
            </a:extLst>
          </a:blip>
          <a:srcRect l="14301" r="35509"/>
          <a:stretch/>
        </p:blipFill>
        <p:spPr bwMode="auto">
          <a:xfrm>
            <a:off x="355599" y="476831"/>
            <a:ext cx="3903136" cy="583248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Och så finns det intresse-organisationer som gör vad de kan för att få politikerna att göra saker.</a:t>
            </a:r>
            <a:endParaRPr lang="sv-SE" dirty="0"/>
          </a:p>
        </p:txBody>
      </p:sp>
    </p:spTree>
    <p:extLst>
      <p:ext uri="{BB962C8B-B14F-4D97-AF65-F5344CB8AC3E}">
        <p14:creationId xmlns:p14="http://schemas.microsoft.com/office/powerpoint/2010/main" val="32251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hswstatic.com/gif/mad-scientist-quiz-orig.jpg"/>
          <p:cNvPicPr>
            <a:picLocks noChangeAspect="1" noChangeArrowheads="1"/>
          </p:cNvPicPr>
          <p:nvPr/>
        </p:nvPicPr>
        <p:blipFill rotWithShape="1">
          <a:blip r:embed="rId2">
            <a:extLst>
              <a:ext uri="{28A0092B-C50C-407E-A947-70E740481C1C}">
                <a14:useLocalDpi xmlns:a14="http://schemas.microsoft.com/office/drawing/2010/main" val="0"/>
              </a:ext>
            </a:extLst>
          </a:blip>
          <a:srcRect l="29981" r="25430"/>
          <a:stretch/>
        </p:blipFill>
        <p:spPr bwMode="auto">
          <a:xfrm>
            <a:off x="355600" y="476667"/>
            <a:ext cx="3903133"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Det finns ju också vetenskapsmän som hela tiden hittar nya grejer som politikerna behöver känna till.</a:t>
            </a:r>
            <a:endParaRPr lang="sv-SE" dirty="0"/>
          </a:p>
        </p:txBody>
      </p:sp>
    </p:spTree>
    <p:extLst>
      <p:ext uri="{BB962C8B-B14F-4D97-AF65-F5344CB8AC3E}">
        <p14:creationId xmlns:p14="http://schemas.microsoft.com/office/powerpoint/2010/main" val="407011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atzkeijser.se/wp-content/uploads/2014/12/opera.jpg"/>
          <p:cNvPicPr>
            <a:picLocks noChangeAspect="1" noChangeArrowheads="1"/>
          </p:cNvPicPr>
          <p:nvPr/>
        </p:nvPicPr>
        <p:blipFill rotWithShape="1">
          <a:blip r:embed="rId2">
            <a:extLst>
              <a:ext uri="{28A0092B-C50C-407E-A947-70E740481C1C}">
                <a14:useLocalDpi xmlns:a14="http://schemas.microsoft.com/office/drawing/2010/main" val="0"/>
              </a:ext>
            </a:extLst>
          </a:blip>
          <a:srcRect l="39746" r="15782"/>
          <a:stretch/>
        </p:blipFill>
        <p:spPr bwMode="auto">
          <a:xfrm>
            <a:off x="355598" y="476670"/>
            <a:ext cx="3903135"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Och andra viktiga personer, som konstnärer, musiker och skådespelare, som tycker kultur är viktigt</a:t>
            </a:r>
            <a:r>
              <a:rPr lang="sv-SE" dirty="0" smtClean="0"/>
              <a:t>. De brukar ju tycka grejer.</a:t>
            </a:r>
            <a:endParaRPr lang="sv-SE" dirty="0"/>
          </a:p>
        </p:txBody>
      </p:sp>
    </p:spTree>
    <p:extLst>
      <p:ext uri="{BB962C8B-B14F-4D97-AF65-F5344CB8AC3E}">
        <p14:creationId xmlns:p14="http://schemas.microsoft.com/office/powerpoint/2010/main" val="234318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lf-inspiration.com/bundles/selfinspiration/article_pictures/8.jpg"/>
          <p:cNvPicPr>
            <a:picLocks noChangeAspect="1" noChangeArrowheads="1"/>
          </p:cNvPicPr>
          <p:nvPr/>
        </p:nvPicPr>
        <p:blipFill rotWithShape="1">
          <a:blip r:embed="rId2">
            <a:extLst>
              <a:ext uri="{28A0092B-C50C-407E-A947-70E740481C1C}">
                <a14:useLocalDpi xmlns:a14="http://schemas.microsoft.com/office/drawing/2010/main" val="0"/>
              </a:ext>
            </a:extLst>
          </a:blip>
          <a:srcRect l="29604" r="22418"/>
          <a:stretch/>
        </p:blipFill>
        <p:spPr bwMode="auto">
          <a:xfrm>
            <a:off x="355598" y="476830"/>
            <a:ext cx="3903135" cy="5832650"/>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Och så har vi företagen förstås, som vill tjäna så mycket pengar som möjligt. De försöker så klart påverka politikerna.</a:t>
            </a:r>
            <a:endParaRPr lang="sv-SE" dirty="0"/>
          </a:p>
        </p:txBody>
      </p:sp>
    </p:spTree>
    <p:extLst>
      <p:ext uri="{BB962C8B-B14F-4D97-AF65-F5344CB8AC3E}">
        <p14:creationId xmlns:p14="http://schemas.microsoft.com/office/powerpoint/2010/main" val="1933882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dn2.hubspot.net/hubfs/522484/claustrophobia_shutterstock_3057012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61" r="24320"/>
          <a:stretch/>
        </p:blipFill>
        <p:spPr bwMode="auto">
          <a:xfrm>
            <a:off x="355598" y="476669"/>
            <a:ext cx="3903135" cy="5832650"/>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Det verkar som om politiker påverkas från alla möjliga håll, hela tiden. Ingen verkar riktigt nöjd och alla verkar ha olika åsikter. En hel del alltså för politikerna att ta ställning till.</a:t>
            </a:r>
            <a:endParaRPr lang="sv-SE" dirty="0"/>
          </a:p>
        </p:txBody>
      </p:sp>
    </p:spTree>
    <p:extLst>
      <p:ext uri="{BB962C8B-B14F-4D97-AF65-F5344CB8AC3E}">
        <p14:creationId xmlns:p14="http://schemas.microsoft.com/office/powerpoint/2010/main" val="81865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writingandwellness.com/wp-content/uploads/2015/10/Angry-Woman-Computer-2.jpg"/>
          <p:cNvPicPr>
            <a:picLocks noChangeAspect="1" noChangeArrowheads="1"/>
          </p:cNvPicPr>
          <p:nvPr/>
        </p:nvPicPr>
        <p:blipFill rotWithShape="1">
          <a:blip r:embed="rId2">
            <a:extLst>
              <a:ext uri="{28A0092B-C50C-407E-A947-70E740481C1C}">
                <a14:useLocalDpi xmlns:a14="http://schemas.microsoft.com/office/drawing/2010/main" val="0"/>
              </a:ext>
            </a:extLst>
          </a:blip>
          <a:srcRect l="8593" r="46818"/>
          <a:stretch/>
        </p:blipFill>
        <p:spPr bwMode="auto">
          <a:xfrm>
            <a:off x="355599" y="476668"/>
            <a:ext cx="3903136" cy="5832649"/>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Glöm inte att man som privatperson kan påverka genom att skriva till politikerna. Eller varför inte skriva en tidningsartikel?</a:t>
            </a:r>
            <a:endParaRPr lang="sv-SE" dirty="0"/>
          </a:p>
        </p:txBody>
      </p:sp>
    </p:spTree>
    <p:extLst>
      <p:ext uri="{BB962C8B-B14F-4D97-AF65-F5344CB8AC3E}">
        <p14:creationId xmlns:p14="http://schemas.microsoft.com/office/powerpoint/2010/main" val="1529754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tlantaplanningguys.com/wp-content/uploads/2009/08/man-yelling-1.jpg"/>
          <p:cNvPicPr>
            <a:picLocks noChangeAspect="1" noChangeArrowheads="1"/>
          </p:cNvPicPr>
          <p:nvPr/>
        </p:nvPicPr>
        <p:blipFill rotWithShape="1">
          <a:blip r:embed="rId2">
            <a:extLst>
              <a:ext uri="{28A0092B-C50C-407E-A947-70E740481C1C}">
                <a14:useLocalDpi xmlns:a14="http://schemas.microsoft.com/office/drawing/2010/main" val="0"/>
              </a:ext>
            </a:extLst>
          </a:blip>
          <a:srcRect l="29121" r="26346"/>
          <a:stretch/>
        </p:blipFill>
        <p:spPr bwMode="auto">
          <a:xfrm>
            <a:off x="355599" y="476668"/>
            <a:ext cx="3903134" cy="5832649"/>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Dagens ord</a:t>
            </a:r>
            <a:br>
              <a:rPr lang="sv-SE" dirty="0" smtClean="0"/>
            </a:br>
            <a:r>
              <a:rPr lang="sv-SE" dirty="0"/>
              <a:t/>
            </a:r>
            <a:br>
              <a:rPr lang="sv-SE" dirty="0"/>
            </a:br>
            <a:r>
              <a:rPr lang="sv-SE" dirty="0" smtClean="0"/>
              <a:t>OPINION</a:t>
            </a:r>
            <a:br>
              <a:rPr lang="sv-SE" dirty="0" smtClean="0"/>
            </a:br>
            <a:r>
              <a:rPr lang="sv-SE" dirty="0"/>
              <a:t/>
            </a:r>
            <a:br>
              <a:rPr lang="sv-SE" dirty="0"/>
            </a:br>
            <a:r>
              <a:rPr lang="sv-SE" dirty="0" smtClean="0"/>
              <a:t>De åsikter som förs fram i samhället som påverkar politikerna.</a:t>
            </a:r>
            <a:endParaRPr lang="sv-SE" dirty="0"/>
          </a:p>
        </p:txBody>
      </p:sp>
    </p:spTree>
    <p:extLst>
      <p:ext uri="{BB962C8B-B14F-4D97-AF65-F5344CB8AC3E}">
        <p14:creationId xmlns:p14="http://schemas.microsoft.com/office/powerpoint/2010/main" val="1216592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erigesradio.se/sida/images/83/3422958_2048_1152.jpg?preset=article-slider"/>
          <p:cNvPicPr>
            <a:picLocks noChangeAspect="1" noChangeArrowheads="1"/>
          </p:cNvPicPr>
          <p:nvPr/>
        </p:nvPicPr>
        <p:blipFill rotWithShape="1">
          <a:blip r:embed="rId2">
            <a:extLst>
              <a:ext uri="{28A0092B-C50C-407E-A947-70E740481C1C}">
                <a14:useLocalDpi xmlns:a14="http://schemas.microsoft.com/office/drawing/2010/main" val="0"/>
              </a:ext>
            </a:extLst>
          </a:blip>
          <a:srcRect l="46246" r="16029"/>
          <a:stretch/>
        </p:blipFill>
        <p:spPr bwMode="auto">
          <a:xfrm>
            <a:off x="355600" y="504901"/>
            <a:ext cx="3903133" cy="5815463"/>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Så vi har politiker som diskuterar och röstar om saker hela dagarna.</a:t>
            </a:r>
            <a:endParaRPr lang="sv-SE" dirty="0"/>
          </a:p>
        </p:txBody>
      </p:sp>
    </p:spTree>
    <p:extLst>
      <p:ext uri="{BB962C8B-B14F-4D97-AF65-F5344CB8AC3E}">
        <p14:creationId xmlns:p14="http://schemas.microsoft.com/office/powerpoint/2010/main" val="319165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huffpost.com/gen/1269709/images/o-WOMAN-WORKING-OFFICE-facebook.jpg"/>
          <p:cNvPicPr>
            <a:picLocks noChangeAspect="1" noChangeArrowheads="1"/>
          </p:cNvPicPr>
          <p:nvPr/>
        </p:nvPicPr>
        <p:blipFill rotWithShape="1">
          <a:blip r:embed="rId2">
            <a:extLst>
              <a:ext uri="{28A0092B-C50C-407E-A947-70E740481C1C}">
                <a14:useLocalDpi xmlns:a14="http://schemas.microsoft.com/office/drawing/2010/main" val="0"/>
              </a:ext>
            </a:extLst>
          </a:blip>
          <a:srcRect l="49869"/>
          <a:stretch/>
        </p:blipFill>
        <p:spPr bwMode="auto">
          <a:xfrm>
            <a:off x="355600" y="476671"/>
            <a:ext cx="3903133"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Och så har vi tjänstemän på myndigheterna som ser till att saker och ting blir som politikerna bestämt.</a:t>
            </a:r>
            <a:endParaRPr lang="sv-SE" dirty="0"/>
          </a:p>
        </p:txBody>
      </p:sp>
    </p:spTree>
    <p:extLst>
      <p:ext uri="{BB962C8B-B14F-4D97-AF65-F5344CB8AC3E}">
        <p14:creationId xmlns:p14="http://schemas.microsoft.com/office/powerpoint/2010/main" val="3372904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yronetribulations.files.wordpress.com/2013/01/business-man-hiding-under-desk.png"/>
          <p:cNvPicPr>
            <a:picLocks noChangeAspect="1" noChangeArrowheads="1"/>
          </p:cNvPicPr>
          <p:nvPr/>
        </p:nvPicPr>
        <p:blipFill rotWithShape="1">
          <a:blip r:embed="rId2">
            <a:extLst>
              <a:ext uri="{28A0092B-C50C-407E-A947-70E740481C1C}">
                <a14:useLocalDpi xmlns:a14="http://schemas.microsoft.com/office/drawing/2010/main" val="0"/>
              </a:ext>
            </a:extLst>
          </a:blip>
          <a:srcRect l="34539" t="1788" r="17999" b="2042"/>
          <a:stretch/>
        </p:blipFill>
        <p:spPr bwMode="auto">
          <a:xfrm>
            <a:off x="355599" y="476671"/>
            <a:ext cx="3903136"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Men politiker är ju inte ute i verkligheten så mycket. De läser ju utredningar och bråkar med andra politiker hela tiden.</a:t>
            </a:r>
            <a:endParaRPr lang="sv-SE" dirty="0"/>
          </a:p>
        </p:txBody>
      </p:sp>
    </p:spTree>
    <p:extLst>
      <p:ext uri="{BB962C8B-B14F-4D97-AF65-F5344CB8AC3E}">
        <p14:creationId xmlns:p14="http://schemas.microsoft.com/office/powerpoint/2010/main" val="1614332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npr.org/assets/img/2015/06/15/ap892317513142_0_wide-e27890ad7c4618a9884c8d4f1f3dfb4e638fa180-s900-c85.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36" r="39340"/>
          <a:stretch/>
        </p:blipFill>
        <p:spPr bwMode="auto">
          <a:xfrm>
            <a:off x="355600" y="476672"/>
            <a:ext cx="3903134"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Samtidigt ska de representera folket. Det är ju folket som har valt dem.</a:t>
            </a:r>
            <a:endParaRPr lang="sv-SE" dirty="0"/>
          </a:p>
        </p:txBody>
      </p:sp>
    </p:spTree>
    <p:extLst>
      <p:ext uri="{BB962C8B-B14F-4D97-AF65-F5344CB8AC3E}">
        <p14:creationId xmlns:p14="http://schemas.microsoft.com/office/powerpoint/2010/main" val="2364074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edia.istockphoto.com/photos/hiding-head-in-sand-picture-id143921073?k=6&amp;m=143921073&amp;s=170667a&amp;w=0&amp;h=Bd6a8Vrx8P6ulagQS0hMxDOBrR00_cvI1GwHZl5xRIY="/>
          <p:cNvPicPr>
            <a:picLocks noChangeAspect="1" noChangeArrowheads="1"/>
          </p:cNvPicPr>
          <p:nvPr/>
        </p:nvPicPr>
        <p:blipFill rotWithShape="1">
          <a:blip r:embed="rId2">
            <a:extLst>
              <a:ext uri="{28A0092B-C50C-407E-A947-70E740481C1C}">
                <a14:useLocalDpi xmlns:a14="http://schemas.microsoft.com/office/drawing/2010/main" val="0"/>
              </a:ext>
            </a:extLst>
          </a:blip>
          <a:srcRect l="40978" r="14101"/>
          <a:stretch/>
        </p:blipFill>
        <p:spPr bwMode="auto">
          <a:xfrm>
            <a:off x="355597" y="476668"/>
            <a:ext cx="3903133"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Frågan blir då hur politikerna ska veta vad folk tycker om saker och ting.</a:t>
            </a:r>
            <a:endParaRPr lang="sv-SE" dirty="0"/>
          </a:p>
        </p:txBody>
      </p:sp>
    </p:spTree>
    <p:extLst>
      <p:ext uri="{BB962C8B-B14F-4D97-AF65-F5344CB8AC3E}">
        <p14:creationId xmlns:p14="http://schemas.microsoft.com/office/powerpoint/2010/main" val="671970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vpixlat.info/wp-content/uploads/2016/01/Folkets-demo-01-foto-Roger-Sahlstr%C3%B6m.jpg"/>
          <p:cNvPicPr>
            <a:picLocks noChangeAspect="1" noChangeArrowheads="1"/>
          </p:cNvPicPr>
          <p:nvPr/>
        </p:nvPicPr>
        <p:blipFill rotWithShape="1">
          <a:blip r:embed="rId2">
            <a:extLst>
              <a:ext uri="{28A0092B-C50C-407E-A947-70E740481C1C}">
                <a14:useLocalDpi xmlns:a14="http://schemas.microsoft.com/office/drawing/2010/main" val="0"/>
              </a:ext>
            </a:extLst>
          </a:blip>
          <a:srcRect l="11349" r="44004"/>
          <a:stretch/>
        </p:blipFill>
        <p:spPr bwMode="auto">
          <a:xfrm>
            <a:off x="355599" y="476673"/>
            <a:ext cx="3903134" cy="5832646"/>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Hur kan folket påverka politikerna även när det inte är val? Det är ju ändå fyra år mellan valen.</a:t>
            </a:r>
            <a:endParaRPr lang="sv-SE" dirty="0"/>
          </a:p>
        </p:txBody>
      </p:sp>
    </p:spTree>
    <p:extLst>
      <p:ext uri="{BB962C8B-B14F-4D97-AF65-F5344CB8AC3E}">
        <p14:creationId xmlns:p14="http://schemas.microsoft.com/office/powerpoint/2010/main" val="1076226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alkacrossarkansas.files.wordpress.com/2011/04/stress.jpg"/>
          <p:cNvPicPr>
            <a:picLocks noChangeAspect="1" noChangeArrowheads="1"/>
          </p:cNvPicPr>
          <p:nvPr/>
        </p:nvPicPr>
        <p:blipFill rotWithShape="1">
          <a:blip r:embed="rId2">
            <a:extLst>
              <a:ext uri="{28A0092B-C50C-407E-A947-70E740481C1C}">
                <a14:useLocalDpi xmlns:a14="http://schemas.microsoft.com/office/drawing/2010/main" val="0"/>
              </a:ext>
            </a:extLst>
          </a:blip>
          <a:srcRect l="14359" r="41029"/>
          <a:stretch/>
        </p:blipFill>
        <p:spPr bwMode="auto">
          <a:xfrm>
            <a:off x="355600" y="476671"/>
            <a:ext cx="3903133"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Det måste ju finnas sätt att sätta lite press på dem som bestämmer, annars är ju risken att de gör lite som de vill.</a:t>
            </a:r>
            <a:endParaRPr lang="sv-SE" dirty="0"/>
          </a:p>
        </p:txBody>
      </p:sp>
    </p:spTree>
    <p:extLst>
      <p:ext uri="{BB962C8B-B14F-4D97-AF65-F5344CB8AC3E}">
        <p14:creationId xmlns:p14="http://schemas.microsoft.com/office/powerpoint/2010/main" val="181215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kyrocketgroup.com/wp-content/uploads/2013/11/handsome-journalist-writing-wi-43410031.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59" r="36622"/>
          <a:stretch/>
        </p:blipFill>
        <p:spPr bwMode="auto">
          <a:xfrm>
            <a:off x="355600" y="483458"/>
            <a:ext cx="3903133"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p:txBody>
          <a:bodyPr/>
          <a:lstStyle/>
          <a:p>
            <a:r>
              <a:rPr lang="sv-SE" dirty="0" smtClean="0"/>
              <a:t>Det är ju tur att det finns journalister som har som uppgift att rapportera vad folk tycker och vad politikerna gör.</a:t>
            </a:r>
            <a:endParaRPr lang="sv-SE" dirty="0"/>
          </a:p>
        </p:txBody>
      </p:sp>
    </p:spTree>
    <p:extLst>
      <p:ext uri="{BB962C8B-B14F-4D97-AF65-F5344CB8AC3E}">
        <p14:creationId xmlns:p14="http://schemas.microsoft.com/office/powerpoint/2010/main" val="2984944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mansatt">
  <a:themeElements>
    <a:clrScheme name="Sammansat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Sammansat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mmansatt">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462</TotalTime>
  <Words>302</Words>
  <Application>Microsoft Office PowerPoint</Application>
  <PresentationFormat>Bildspel på skärmen (4:3)</PresentationFormat>
  <Paragraphs>17</Paragraphs>
  <Slides>16</Slides>
  <Notes>0</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Sammansatt</vt:lpstr>
      <vt:lpstr>POLITIK</vt:lpstr>
      <vt:lpstr>Så vi har politiker som diskuterar och röstar om saker hela dagarna.</vt:lpstr>
      <vt:lpstr>Och så har vi tjänstemän på myndigheterna som ser till att saker och ting blir som politikerna bestämt.</vt:lpstr>
      <vt:lpstr>Men politiker är ju inte ute i verkligheten så mycket. De läser ju utredningar och bråkar med andra politiker hela tiden.</vt:lpstr>
      <vt:lpstr>Samtidigt ska de representera folket. Det är ju folket som har valt dem.</vt:lpstr>
      <vt:lpstr>Frågan blir då hur politikerna ska veta vad folk tycker om saker och ting.</vt:lpstr>
      <vt:lpstr>Hur kan folket påverka politikerna även när det inte är val? Det är ju ändå fyra år mellan valen.</vt:lpstr>
      <vt:lpstr>Det måste ju finnas sätt att sätta lite press på dem som bestämmer, annars är ju risken att de gör lite som de vill.</vt:lpstr>
      <vt:lpstr>Det är ju tur att det finns journalister som har som uppgift att rapportera vad folk tycker och vad politikerna gör.</vt:lpstr>
      <vt:lpstr>Och så finns det intresse-organisationer som gör vad de kan för att få politikerna att göra saker.</vt:lpstr>
      <vt:lpstr>Det finns ju också vetenskapsmän som hela tiden hittar nya grejer som politikerna behöver känna till.</vt:lpstr>
      <vt:lpstr>Och andra viktiga personer, som konstnärer, musiker och skådespelare, som tycker kultur är viktigt. De brukar ju tycka grejer.</vt:lpstr>
      <vt:lpstr>Och så har vi företagen förstås, som vill tjäna så mycket pengar som möjligt. De försöker så klart påverka politikerna.</vt:lpstr>
      <vt:lpstr>Det verkar som om politiker påverkas från alla möjliga håll, hela tiden. Ingen verkar riktigt nöjd och alla verkar ha olika åsikter. En hel del alltså för politikerna att ta ställning till.</vt:lpstr>
      <vt:lpstr>Glöm inte att man som privatperson kan påverka genom att skriva till politikerna. Eller varför inte skriva en tidningsartikel?</vt:lpstr>
      <vt:lpstr>Dagens ord  OPINION  De åsikter som förs fram i samhället som påverkar politikerna.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dc:title>
  <dc:creator>Patrick Esengård</dc:creator>
  <cp:lastModifiedBy>Patrick Esengard</cp:lastModifiedBy>
  <cp:revision>53</cp:revision>
  <dcterms:created xsi:type="dcterms:W3CDTF">2016-10-13T04:16:46Z</dcterms:created>
  <dcterms:modified xsi:type="dcterms:W3CDTF">2016-11-15T09:31:07Z</dcterms:modified>
</cp:coreProperties>
</file>