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65D978-67A0-4654-B8C0-4D4446B59BAD}" type="datetimeFigureOut">
              <a:rPr lang="sv-SE" smtClean="0"/>
              <a:t>2016-09-13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F0EA761-C18B-45BB-9EB3-4667BEEE2D06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8900" i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Music</a:t>
            </a:r>
            <a:endParaRPr lang="sv-SE" sz="6600" i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2600" dirty="0" err="1" smtClean="0"/>
              <a:t>Responsibility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5130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The artist/the </a:t>
            </a:r>
            <a:r>
              <a:rPr lang="sv-SE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song</a:t>
            </a:r>
            <a:endParaRPr lang="sv-SE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100629"/>
            <a:ext cx="3172976" cy="2184356"/>
          </a:xfrm>
        </p:spPr>
        <p:txBody>
          <a:bodyPr/>
          <a:lstStyle/>
          <a:p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artist</a:t>
            </a:r>
          </a:p>
          <a:p>
            <a:r>
              <a:rPr lang="sv-SE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Michael Jackson</a:t>
            </a:r>
          </a:p>
          <a:p>
            <a:r>
              <a:rPr lang="sv-SE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sv-SE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died</a:t>
            </a:r>
            <a:r>
              <a:rPr lang="sv-SE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</a:t>
            </a:r>
          </a:p>
          <a:p>
            <a:endParaRPr lang="sv-SE" b="0" dirty="0"/>
          </a:p>
        </p:txBody>
      </p:sp>
      <p:sp>
        <p:nvSpPr>
          <p:cNvPr id="4" name="textruta 3"/>
          <p:cNvSpPr txBox="1"/>
          <p:nvPr/>
        </p:nvSpPr>
        <p:spPr>
          <a:xfrm>
            <a:off x="5213711" y="112474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</a:t>
            </a:r>
            <a:r>
              <a:rPr lang="sv-S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song</a:t>
            </a:r>
            <a:endParaRPr lang="sv-S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sv-S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Heal</a:t>
            </a:r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the </a:t>
            </a:r>
            <a:r>
              <a:rPr lang="sv-SE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world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1028" name="Picture 4" descr="\\snfs03\home$\Personal\D\davsun2\Skrivbord\Mampuweqele3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2207326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i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Responsibility</a:t>
            </a:r>
            <a:endParaRPr lang="sv-SE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100628"/>
            <a:ext cx="4745414" cy="35798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/>
              <a:t>He</a:t>
            </a:r>
            <a:r>
              <a:rPr lang="sv-SE" dirty="0" smtClean="0"/>
              <a:t> </a:t>
            </a:r>
            <a:r>
              <a:rPr lang="sv-SE" dirty="0" err="1" smtClean="0"/>
              <a:t>sings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a </a:t>
            </a:r>
            <a:r>
              <a:rPr lang="sv-SE" dirty="0" err="1" smtClean="0"/>
              <a:t>better</a:t>
            </a:r>
            <a:r>
              <a:rPr lang="sv-SE" dirty="0" smtClean="0"/>
              <a:t> </a:t>
            </a:r>
            <a:r>
              <a:rPr lang="sv-SE" dirty="0" err="1" smtClean="0"/>
              <a:t>world</a:t>
            </a:r>
            <a:r>
              <a:rPr lang="sv-SE" dirty="0" smtClean="0"/>
              <a:t> </a:t>
            </a:r>
            <a:r>
              <a:rPr lang="sv-SE" b="0" dirty="0" smtClean="0"/>
              <a:t>(Han sjunger om en bättre värld)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/>
              <a:t>He</a:t>
            </a:r>
            <a:r>
              <a:rPr lang="sv-SE" dirty="0" smtClean="0"/>
              <a:t> is </a:t>
            </a:r>
            <a:r>
              <a:rPr lang="sv-SE" dirty="0" err="1" smtClean="0"/>
              <a:t>making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people</a:t>
            </a:r>
            <a:r>
              <a:rPr lang="sv-SE" dirty="0" smtClean="0"/>
              <a:t> understand.  </a:t>
            </a:r>
            <a:r>
              <a:rPr lang="sv-SE" b="0" dirty="0" smtClean="0"/>
              <a:t>(Han får andra människor att förstå)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dirty="0"/>
          </a:p>
        </p:txBody>
      </p:sp>
      <p:pic>
        <p:nvPicPr>
          <p:cNvPr id="2050" name="Picture 2" descr="\\snfs03\home$\Personal\D\davsun2\Skrivbord\heal-world-hand-drawn-vector-illustration-earth-damaged-patched-using-bandages-simple-background-editable-645869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422" y="2060848"/>
            <a:ext cx="3575626" cy="295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6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nklar">
  <a:themeElements>
    <a:clrScheme name="Vink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Vink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nk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267</TotalTime>
  <Words>47</Words>
  <Application>Microsoft Office PowerPoint</Application>
  <PresentationFormat>Bildspel på skärmen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Vinklar</vt:lpstr>
      <vt:lpstr>Music</vt:lpstr>
      <vt:lpstr>The artist/the song</vt:lpstr>
      <vt:lpstr>Responsibility</vt:lpstr>
    </vt:vector>
  </TitlesOfParts>
  <Company>Uppsala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</dc:title>
  <dc:creator>Sundblad David</dc:creator>
  <cp:lastModifiedBy>Sundblad David</cp:lastModifiedBy>
  <cp:revision>10</cp:revision>
  <dcterms:created xsi:type="dcterms:W3CDTF">2016-09-06T06:30:43Z</dcterms:created>
  <dcterms:modified xsi:type="dcterms:W3CDTF">2016-09-13T09:05:38Z</dcterms:modified>
</cp:coreProperties>
</file>