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C18DE5-96FF-487B-AC43-375757DD97D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B2F6A-CDBD-4406-A874-2150923C1276}" type="datetimeFigureOut">
              <a:rPr lang="sv-SE" smtClean="0"/>
              <a:t>2016-10-14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35696" y="3581400"/>
            <a:ext cx="4565104" cy="2133600"/>
          </a:xfrm>
        </p:spPr>
        <p:txBody>
          <a:bodyPr/>
          <a:lstStyle/>
          <a:p>
            <a:r>
              <a:rPr lang="sv-SE" dirty="0"/>
              <a:t>2</a:t>
            </a:r>
            <a:r>
              <a:rPr lang="sv-SE" dirty="0" smtClean="0"/>
              <a:t>. Vem ska bestämma?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POLITIK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70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07.deviantart.net/3f7c/th/pre/f/2015/094/f/9/adolf_hitler__in_colour__from_my_tumblr__by_julia_koterias-d8odr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"/>
          <a:stretch/>
        </p:blipFill>
        <p:spPr bwMode="auto">
          <a:xfrm>
            <a:off x="355600" y="476671"/>
            <a:ext cx="390313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det blir ju sällan så bra.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fromthegrapevine.com/assets/images/2015/11/einstein-1-1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2" r="10086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man ska bestämma är det väl ändå viktigare att vara smart än stark?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1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.memecdn.com/932/98329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r="24662"/>
          <a:stretch/>
        </p:blipFill>
        <p:spPr bwMode="auto">
          <a:xfrm>
            <a:off x="355600" y="476669"/>
            <a:ext cx="390313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att man är smart behöver ju inte betyda att man är snäll och mysig.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7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ephencwinter.files.wordpress.com/2016/04/gandalf-walking3.jpg?w=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48573"/>
          <a:stretch/>
        </p:blipFill>
        <p:spPr bwMode="auto">
          <a:xfrm>
            <a:off x="355598" y="476669"/>
            <a:ext cx="3903135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Men den som vet vad som är rätt och fel, som har bra svar på hur vi ska leva, det vore väl en bra person att bestämma?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huffpost.com/gen/1981458/images/o-ISIS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r="18442"/>
          <a:stretch/>
        </p:blipFill>
        <p:spPr bwMode="auto">
          <a:xfrm>
            <a:off x="355599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 det visar sig att det finns många idéer om hur vi borde leva, och alla är inte så jättetrevliga.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3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gnette3.wikia.nocookie.net/starwars/images/6/6e/Vader_Sidious.png/revision/latest?cb=201302052155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r="34533"/>
          <a:stretch/>
        </p:blipFill>
        <p:spPr bwMode="auto">
          <a:xfrm>
            <a:off x="355598" y="476669"/>
            <a:ext cx="3903135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verkar som om alla lösningar som bygger på att en person har all makt slutar med att det blir dålig stämning.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ippocampusmagazine.com/wp-content/uploads/2012/01/784801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/>
          <a:stretch/>
        </p:blipFill>
        <p:spPr bwMode="auto">
          <a:xfrm>
            <a:off x="355599" y="476669"/>
            <a:ext cx="3903134" cy="5832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Dagens ord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DIKTATUR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När all makt samlas hos en person eller en grupp människor som tycker lika som varandra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elegraph.co.uk/content/dam/wellbeing/2016/09/09/91874980_fighting-children-WELBEING-xlarge_trans++ZgEkZX3M936N5BQK4Va8RWtT0gK_6EfZT336f62EI5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r="32369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verkar som om vi människor behöver någon som bestämmer över oss.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1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imgur.com/EUni12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5418"/>
          <a:stretch/>
        </p:blipFill>
        <p:spPr bwMode="auto">
          <a:xfrm>
            <a:off x="355600" y="476672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Eller? När allt kommer omkring, varför ska </a:t>
            </a:r>
            <a:r>
              <a:rPr lang="sv-SE" dirty="0" smtClean="0"/>
              <a:t>jag göra </a:t>
            </a:r>
            <a:r>
              <a:rPr lang="sv-SE" dirty="0" smtClean="0"/>
              <a:t>vad du säger åt mig? Du är inte min mamma.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29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heplaidzebra.com/wp-content/uploads/2014/11/3_Peacful-Anarch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r="25577"/>
          <a:stretch/>
        </p:blipFill>
        <p:spPr bwMode="auto">
          <a:xfrm>
            <a:off x="355599" y="476672"/>
            <a:ext cx="3903135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 det mesta klarar vi ju det ganska bra, att sköta oss själva.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43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dyscreampark.com/_upload/media_galleries/backwoods/Bloody%20Murderer%20Haunted%20Hou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"/>
          <a:stretch/>
        </p:blipFill>
        <p:spPr bwMode="auto">
          <a:xfrm>
            <a:off x="355600" y="476672"/>
            <a:ext cx="390313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Tills någon dyker upp som inte är riktigt lika  kramgo som vi är.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0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originals/2a/86/4b/2a864ba3bd9e0f149bb5b41eab1960d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/>
          <a:stretch/>
        </p:blipFill>
        <p:spPr bwMode="auto">
          <a:xfrm>
            <a:off x="355598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Eller tills vi hamnar på samma ställe som den här killen.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imedotcom.files.wordpress.com/2014/09/140808_ff_millscaredccs.jpg?quality=85&amp;w=11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/>
          <a:stretch/>
        </p:blipFill>
        <p:spPr bwMode="auto">
          <a:xfrm>
            <a:off x="355599" y="476673"/>
            <a:ext cx="3903133" cy="5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Risken är att vi skulle leva i skräck hela tiden, så kanske vi behöver någon som bestämmer ändå.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2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ev.thefumble.com/sites/captainwag.com/files/p18308ktcb1pqf1jndmvd18c5h7k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37936"/>
          <a:stretch/>
        </p:blipFill>
        <p:spPr bwMode="auto">
          <a:xfrm>
            <a:off x="355600" y="476672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borde stiga in någon som tar kontroll över situationen och säger åt folk vad de ska göra.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21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imgur.com/23V7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r="31858"/>
          <a:stretch/>
        </p:blipFill>
        <p:spPr bwMode="auto">
          <a:xfrm>
            <a:off x="355600" y="476671"/>
            <a:ext cx="3903133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Frågan är vem det borde vara, och medan vi grälar om saken kommer nog den som är störst och starkast att ta makten.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9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mansatt">
  <a:themeElements>
    <a:clrScheme name="Sammansat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Sammansat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mmansat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199</TotalTime>
  <Words>264</Words>
  <Application>Microsoft Office PowerPoint</Application>
  <PresentationFormat>Bildspel på skärmen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Sammansatt</vt:lpstr>
      <vt:lpstr>POLITIK</vt:lpstr>
      <vt:lpstr>Det verkar som om vi människor behöver någon som bestämmer över oss.</vt:lpstr>
      <vt:lpstr>Eller? När allt kommer omkring, varför ska jag göra vad du säger åt mig? Du är inte min mamma.</vt:lpstr>
      <vt:lpstr>För det mesta klarar vi ju det ganska bra, att sköta oss själva.</vt:lpstr>
      <vt:lpstr>Tills någon dyker upp som inte är riktigt lika  kramgo som vi är.</vt:lpstr>
      <vt:lpstr>Eller tills vi hamnar på samma ställe som den här killen.</vt:lpstr>
      <vt:lpstr>Risken är att vi skulle leva i skräck hela tiden, så kanske vi behöver någon som bestämmer ändå.</vt:lpstr>
      <vt:lpstr>Det borde stiga in någon som tar kontroll över situationen och säger åt folk vad de ska göra.</vt:lpstr>
      <vt:lpstr>Frågan är vem det borde vara, och medan vi grälar om saken kommer nog den som är störst och starkast att ta makten.</vt:lpstr>
      <vt:lpstr>Fast det blir ju sällan så bra.</vt:lpstr>
      <vt:lpstr>Om man ska bestämma är det väl ändå viktigare att vara smart än stark?</vt:lpstr>
      <vt:lpstr>Fast att man är smart behöver ju inte betyda att man är snäll och mysig.</vt:lpstr>
      <vt:lpstr>Men den som vet vad som är rätt och fel, som har bra svar på hur vi ska leva, det vore väl en bra person att bestämma?</vt:lpstr>
      <vt:lpstr>Fast det visar sig att det finns många idéer om hur vi borde leva, och alla är inte så jättetrevliga.</vt:lpstr>
      <vt:lpstr>Det verkar som om alla lösningar som bygger på att en person har all makt slutar med att det blir dålig stämning.</vt:lpstr>
      <vt:lpstr>Dagens ord  DIKTATUR  När all makt samlas hos en person eller en grupp människor som tycker lika som varandra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</dc:title>
  <dc:creator>Patrick Esengård</dc:creator>
  <cp:lastModifiedBy>Patrick Esengård</cp:lastModifiedBy>
  <cp:revision>21</cp:revision>
  <dcterms:created xsi:type="dcterms:W3CDTF">2016-10-13T04:16:46Z</dcterms:created>
  <dcterms:modified xsi:type="dcterms:W3CDTF">2016-10-14T16:46:29Z</dcterms:modified>
</cp:coreProperties>
</file>