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8" r:id="rId13"/>
    <p:sldId id="269" r:id="rId14"/>
    <p:sldId id="270" r:id="rId15"/>
    <p:sldId id="267" r:id="rId16"/>
    <p:sldId id="271" r:id="rId17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29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4D4B2F6A-CDBD-4406-A874-2150923C1276}" type="datetimeFigureOut">
              <a:rPr lang="sv-SE" smtClean="0"/>
              <a:t>2016-10-25</a:t>
            </a:fld>
            <a:endParaRPr lang="sv-SE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76C18DE5-96FF-487B-AC43-375757DD97D4}" type="slidenum">
              <a:rPr lang="sv-SE" smtClean="0"/>
              <a:t>‹#›</a:t>
            </a:fld>
            <a:endParaRPr lang="sv-SE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B2F6A-CDBD-4406-A874-2150923C1276}" type="datetimeFigureOut">
              <a:rPr lang="sv-SE" smtClean="0"/>
              <a:t>2016-10-25</a:t>
            </a:fld>
            <a:endParaRPr lang="sv-SE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C18DE5-96FF-487B-AC43-375757DD97D4}" type="slidenum">
              <a:rPr lang="sv-SE" smtClean="0"/>
              <a:t>‹#›</a:t>
            </a:fld>
            <a:endParaRPr lang="sv-SE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B2F6A-CDBD-4406-A874-2150923C1276}" type="datetimeFigureOut">
              <a:rPr lang="sv-SE" smtClean="0"/>
              <a:t>2016-10-25</a:t>
            </a:fld>
            <a:endParaRPr lang="sv-SE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C18DE5-96FF-487B-AC43-375757DD97D4}" type="slidenum">
              <a:rPr lang="sv-SE" smtClean="0"/>
              <a:t>‹#›</a:t>
            </a:fld>
            <a:endParaRPr lang="sv-SE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B2F6A-CDBD-4406-A874-2150923C1276}" type="datetimeFigureOut">
              <a:rPr lang="sv-SE" smtClean="0"/>
              <a:t>2016-10-25</a:t>
            </a:fld>
            <a:endParaRPr lang="sv-SE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C18DE5-96FF-487B-AC43-375757DD97D4}" type="slidenum">
              <a:rPr lang="sv-SE" smtClean="0"/>
              <a:t>‹#›</a:t>
            </a:fld>
            <a:endParaRPr lang="sv-SE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4D4B2F6A-CDBD-4406-A874-2150923C1276}" type="datetimeFigureOut">
              <a:rPr lang="sv-SE" smtClean="0"/>
              <a:t>2016-10-25</a:t>
            </a:fld>
            <a:endParaRPr lang="sv-SE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76C18DE5-96FF-487B-AC43-375757DD97D4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sv-SE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B2F6A-CDBD-4406-A874-2150923C1276}" type="datetimeFigureOut">
              <a:rPr lang="sv-SE" smtClean="0"/>
              <a:t>2016-10-25</a:t>
            </a:fld>
            <a:endParaRPr lang="sv-SE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C18DE5-96FF-487B-AC43-375757DD97D4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B2F6A-CDBD-4406-A874-2150923C1276}" type="datetimeFigureOut">
              <a:rPr lang="sv-SE" smtClean="0"/>
              <a:t>2016-10-25</a:t>
            </a:fld>
            <a:endParaRPr lang="sv-SE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C18DE5-96FF-487B-AC43-375757DD97D4}" type="slidenum">
              <a:rPr lang="sv-SE" smtClean="0"/>
              <a:t>‹#›</a:t>
            </a:fld>
            <a:endParaRPr lang="sv-SE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B2F6A-CDBD-4406-A874-2150923C1276}" type="datetimeFigureOut">
              <a:rPr lang="sv-SE" smtClean="0"/>
              <a:t>2016-10-25</a:t>
            </a:fld>
            <a:endParaRPr lang="sv-SE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C18DE5-96FF-487B-AC43-375757DD97D4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B2F6A-CDBD-4406-A874-2150923C1276}" type="datetimeFigureOut">
              <a:rPr lang="sv-SE" smtClean="0"/>
              <a:t>2016-10-25</a:t>
            </a:fld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C18DE5-96FF-487B-AC43-375757DD97D4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B2F6A-CDBD-4406-A874-2150923C1276}" type="datetimeFigureOut">
              <a:rPr lang="sv-SE" smtClean="0"/>
              <a:t>2016-10-25</a:t>
            </a:fld>
            <a:endParaRPr lang="sv-SE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C18DE5-96FF-487B-AC43-375757DD97D4}" type="slidenum">
              <a:rPr lang="sv-SE" smtClean="0"/>
              <a:t>‹#›</a:t>
            </a:fld>
            <a:endParaRPr lang="sv-SE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B2F6A-CDBD-4406-A874-2150923C1276}" type="datetimeFigureOut">
              <a:rPr lang="sv-SE" smtClean="0"/>
              <a:t>2016-10-25</a:t>
            </a:fld>
            <a:endParaRPr lang="sv-SE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C18DE5-96FF-487B-AC43-375757DD97D4}" type="slidenum">
              <a:rPr lang="sv-SE" smtClean="0"/>
              <a:t>‹#›</a:t>
            </a:fld>
            <a:endParaRPr lang="sv-SE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6C18DE5-96FF-487B-AC43-375757DD97D4}" type="slidenum">
              <a:rPr lang="sv-SE" smtClean="0"/>
              <a:t>‹#›</a:t>
            </a:fld>
            <a:endParaRPr lang="sv-SE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D4B2F6A-CDBD-4406-A874-2150923C1276}" type="datetimeFigureOut">
              <a:rPr lang="sv-SE" smtClean="0"/>
              <a:t>2016-10-25</a:t>
            </a:fld>
            <a:endParaRPr lang="sv-SE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835696" y="3581400"/>
            <a:ext cx="4565104" cy="2133600"/>
          </a:xfrm>
        </p:spPr>
        <p:txBody>
          <a:bodyPr/>
          <a:lstStyle/>
          <a:p>
            <a:r>
              <a:rPr lang="sv-SE" dirty="0"/>
              <a:t>3</a:t>
            </a:r>
            <a:r>
              <a:rPr lang="sv-SE" dirty="0" smtClean="0"/>
              <a:t>. Ska inte alla få vara med?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POLITIK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3702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az616578.vo.msecnd.net/files/2016/01/10/6358805640735490111670757243_book%20lin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7" r="36123"/>
          <a:stretch/>
        </p:blipFill>
        <p:spPr bwMode="auto">
          <a:xfrm>
            <a:off x="355599" y="476671"/>
            <a:ext cx="3903135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Det fungerar om det inte är så många, vad händer om det är jättemånga som ska rösta?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251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http://static.sgv2.com/img/3098/aspect/700x500/content/8454/1410231318466319-you-cant-always-get-what-you-want-feeling-frustrated-in-your-jo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41" r="16540"/>
          <a:stretch/>
        </p:blipFill>
        <p:spPr bwMode="auto">
          <a:xfrm>
            <a:off x="355600" y="476670"/>
            <a:ext cx="3903133" cy="5832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Alla kan ju inte rösta på allting hela tiden, då skulle man ju inte göra annat.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7011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hytoread.com/wp-content/uploads/2015/05/Kids-Books-Best-Books-For-Childre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8" r="46513"/>
          <a:stretch/>
        </p:blipFill>
        <p:spPr bwMode="auto">
          <a:xfrm>
            <a:off x="355598" y="476670"/>
            <a:ext cx="3903135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Dessutom är ju många frågor väldigt svåra att sätta sig in i.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4318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riksdagen.se/imagevault/publishedmedia/a2l8u405bz5lh67nmc8t/kammaren-votering-0131-ok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24" r="50217"/>
          <a:stretch/>
        </p:blipFill>
        <p:spPr bwMode="auto">
          <a:xfrm>
            <a:off x="355598" y="476669"/>
            <a:ext cx="3903135" cy="583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Vi kanske kan rösta på personer som tycker som oss och låta dem göra allt annat röstande åt oss.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3388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http://cdn.playbuzz.com/cdn/e966621e-7788-4dac-88c3-b01a94d52ad0/3e1141cc-17a5-47bb-bb75-17d33b19f52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09" r="28102"/>
          <a:stretch/>
        </p:blipFill>
        <p:spPr bwMode="auto">
          <a:xfrm>
            <a:off x="355598" y="476669"/>
            <a:ext cx="3903135" cy="583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Fast tänk om de personer vi röstat på beter sig illa istället för att göra sitt jobb, det kan ju hända.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186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zastavki.com/pictures/originals/2014/Animals___Bears_The_polar_bear_is_very_a_shame_071033_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97" r="32395"/>
          <a:stretch/>
        </p:blipFill>
        <p:spPr bwMode="auto">
          <a:xfrm>
            <a:off x="355600" y="476669"/>
            <a:ext cx="3903134" cy="583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Då kan man ju bara rösta på någon annan nästa gång. Skäms!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2975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nnovacracy.files.wordpress.com/2011/07/roman-senat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7" r="43008"/>
          <a:stretch/>
        </p:blipFill>
        <p:spPr bwMode="auto">
          <a:xfrm>
            <a:off x="355599" y="476669"/>
            <a:ext cx="3903134" cy="583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Dagens ord</a:t>
            </a:r>
            <a:br>
              <a:rPr lang="sv-SE" dirty="0" smtClean="0"/>
            </a:br>
            <a:r>
              <a:rPr lang="sv-SE" dirty="0"/>
              <a:t/>
            </a:r>
            <a:br>
              <a:rPr lang="sv-SE" dirty="0"/>
            </a:br>
            <a:r>
              <a:rPr lang="sv-SE" dirty="0" smtClean="0"/>
              <a:t>DEMOKRATI</a:t>
            </a:r>
            <a:br>
              <a:rPr lang="sv-SE" dirty="0" smtClean="0"/>
            </a:br>
            <a:r>
              <a:rPr lang="sv-SE" dirty="0"/>
              <a:t/>
            </a:r>
            <a:br>
              <a:rPr lang="sv-SE" dirty="0"/>
            </a:br>
            <a:r>
              <a:rPr lang="sv-SE" dirty="0" smtClean="0"/>
              <a:t>När all makt ligger hos folket som utser och avsätter politiker.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1659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islamakademin.se/wp-content/uploads/2013/11/Lagbok-bil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25" r="28816"/>
          <a:stretch/>
        </p:blipFill>
        <p:spPr bwMode="auto">
          <a:xfrm>
            <a:off x="355600" y="476672"/>
            <a:ext cx="3903133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Vi är överens om att vi behöver regler och att det inte blir så bra om en enda person bestämmer vilka.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9165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independent.ie/incoming/article31392234.ece/ALTERNATES/h342/Depositphotos%2072490465%20ori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77" r="26009"/>
          <a:stretch/>
        </p:blipFill>
        <p:spPr bwMode="auto">
          <a:xfrm>
            <a:off x="355600" y="476671"/>
            <a:ext cx="3903133" cy="5832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Men då är vi tillbaka vid problemet att vi inte verkar kunna enas om vilka reglerna ska vara.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7290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humanergy.com/wp-content/uploads/2014/11/Dollarphotoclub_6789164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35" r="27576"/>
          <a:stretch/>
        </p:blipFill>
        <p:spPr bwMode="auto">
          <a:xfrm>
            <a:off x="355599" y="476672"/>
            <a:ext cx="3903135" cy="5832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Om det bara gick att göra så att allihop fick vara med och bestämma, utan att alla behöver vara överens hela tiden.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1433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cuteoverload.files.wordpress.com/2012/07/7545484292_226766aef5_b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42" r="7839"/>
          <a:stretch/>
        </p:blipFill>
        <p:spPr bwMode="auto">
          <a:xfrm>
            <a:off x="355600" y="476672"/>
            <a:ext cx="3903133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Vi kan kanske ge förslag på olika regler och så får man rösta på det förslag man tycker bäst om.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6407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thenegativepsychologist.com/wp-content/uploads/2016/06/Businessman-Troph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33" r="22277"/>
          <a:stretch/>
        </p:blipFill>
        <p:spPr bwMode="auto">
          <a:xfrm>
            <a:off x="355598" y="476670"/>
            <a:ext cx="3903133" cy="5832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Och så vinner det förslag som de flesta har röstat på.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197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ronculberson.com/wp-content/uploads/2012/02/Grumpy-Ma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"/>
          <a:stretch/>
        </p:blipFill>
        <p:spPr bwMode="auto">
          <a:xfrm>
            <a:off x="355599" y="476673"/>
            <a:ext cx="3903133" cy="5832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Men det betyder ju att det blir många som blir väldigt besvikna.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7622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dn.skim.gs/images/money-bribing-feature_dmc0bu/bribing-kids-makes-bad-student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15" r="23833"/>
          <a:stretch/>
        </p:blipFill>
        <p:spPr bwMode="auto">
          <a:xfrm>
            <a:off x="355600" y="476671"/>
            <a:ext cx="3903133" cy="5832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Fast de kan ju försöka övertyga de andra om att de borde ändra sig.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1215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eknowyourdreams.com/images/monkey/monkey-0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05" r="27705"/>
          <a:stretch/>
        </p:blipFill>
        <p:spPr bwMode="auto">
          <a:xfrm>
            <a:off x="355599" y="483459"/>
            <a:ext cx="3903133" cy="5832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Och om det blir så, att många ändrar sig, då kan man ju rösta igen.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8494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mmansatt">
  <a:themeElements>
    <a:clrScheme name="Sammansatt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Sammansatt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mmansat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300</TotalTime>
  <Words>263</Words>
  <Application>Microsoft Office PowerPoint</Application>
  <PresentationFormat>Bildspel på skärmen (4:3)</PresentationFormat>
  <Paragraphs>17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16</vt:i4>
      </vt:variant>
    </vt:vector>
  </HeadingPairs>
  <TitlesOfParts>
    <vt:vector size="17" baseType="lpstr">
      <vt:lpstr>Sammansatt</vt:lpstr>
      <vt:lpstr>POLITIK</vt:lpstr>
      <vt:lpstr>Vi är överens om att vi behöver regler och att det inte blir så bra om en enda person bestämmer vilka.</vt:lpstr>
      <vt:lpstr>Men då är vi tillbaka vid problemet att vi inte verkar kunna enas om vilka reglerna ska vara.</vt:lpstr>
      <vt:lpstr>Om det bara gick att göra så att allihop fick vara med och bestämma, utan att alla behöver vara överens hela tiden.</vt:lpstr>
      <vt:lpstr>Vi kan kanske ge förslag på olika regler och så får man rösta på det förslag man tycker bäst om.</vt:lpstr>
      <vt:lpstr>Och så vinner det förslag som de flesta har röstat på.</vt:lpstr>
      <vt:lpstr>Men det betyder ju att det blir många som blir väldigt besvikna.</vt:lpstr>
      <vt:lpstr>Fast de kan ju försöka övertyga de andra om att de borde ändra sig.</vt:lpstr>
      <vt:lpstr>Och om det blir så, att många ändrar sig, då kan man ju rösta igen.</vt:lpstr>
      <vt:lpstr>Det fungerar om det inte är så många, vad händer om det är jättemånga som ska rösta?</vt:lpstr>
      <vt:lpstr>Alla kan ju inte rösta på allting hela tiden, då skulle man ju inte göra annat.</vt:lpstr>
      <vt:lpstr>Dessutom är ju många frågor väldigt svåra att sätta sig in i.</vt:lpstr>
      <vt:lpstr>Vi kanske kan rösta på personer som tycker som oss och låta dem göra allt annat röstande åt oss.</vt:lpstr>
      <vt:lpstr>Fast tänk om de personer vi röstat på beter sig illa istället för att göra sitt jobb, det kan ju hända.</vt:lpstr>
      <vt:lpstr>Då kan man ju bara rösta på någon annan nästa gång. Skäms!</vt:lpstr>
      <vt:lpstr>Dagens ord  DEMOKRATI  När all makt ligger hos folket som utser och avsätter politiker.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POLITIK</dc:title>
  <dc:creator>Patrick Esengård</dc:creator>
  <cp:lastModifiedBy>Patrick Esengard</cp:lastModifiedBy>
  <cp:revision>34</cp:revision>
  <dcterms:created xsi:type="dcterms:W3CDTF">2016-10-13T04:16:46Z</dcterms:created>
  <dcterms:modified xsi:type="dcterms:W3CDTF">2016-10-25T06:56:29Z</dcterms:modified>
</cp:coreProperties>
</file>